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3"/>
    <p:sldId id="264" r:id="rId4"/>
    <p:sldId id="263" r:id="rId5"/>
    <p:sldId id="272" r:id="rId6"/>
    <p:sldId id="266" r:id="rId7"/>
    <p:sldId id="265" r:id="rId8"/>
    <p:sldId id="273" r:id="rId9"/>
    <p:sldId id="274" r:id="rId10"/>
    <p:sldId id="275" r:id="rId11"/>
    <p:sldId id="276" r:id="rId12"/>
    <p:sldId id="277" r:id="rId13"/>
    <p:sldId id="278" r:id="rId14"/>
    <p:sldId id="283" r:id="rId15"/>
    <p:sldId id="284" r:id="rId16"/>
    <p:sldId id="297" r:id="rId17"/>
    <p:sldId id="298" r:id="rId18"/>
    <p:sldId id="285" r:id="rId19"/>
    <p:sldId id="304" r:id="rId20"/>
    <p:sldId id="300" r:id="rId21"/>
    <p:sldId id="303" r:id="rId22"/>
    <p:sldId id="287" r:id="rId23"/>
    <p:sldId id="305" r:id="rId24"/>
    <p:sldId id="288" r:id="rId25"/>
    <p:sldId id="286" r:id="rId26"/>
    <p:sldId id="289" r:id="rId27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306" r:id="rId36"/>
    <p:sldId id="301" r:id="rId37"/>
    <p:sldId id="302" r:id="rId38"/>
    <p:sldId id="307" r:id="rId39"/>
    <p:sldId id="259" r:id="rId40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6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F85D1"/>
    <a:srgbClr val="90AAD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06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520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3.png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84.xml"/><Relationship Id="rId26" Type="http://schemas.openxmlformats.org/officeDocument/2006/relationships/tags" Target="../tags/tag83.xml"/><Relationship Id="rId25" Type="http://schemas.openxmlformats.org/officeDocument/2006/relationships/tags" Target="../tags/tag82.xml"/><Relationship Id="rId24" Type="http://schemas.openxmlformats.org/officeDocument/2006/relationships/tags" Target="../tags/tag81.xml"/><Relationship Id="rId23" Type="http://schemas.openxmlformats.org/officeDocument/2006/relationships/tags" Target="../tags/tag80.xml"/><Relationship Id="rId22" Type="http://schemas.openxmlformats.org/officeDocument/2006/relationships/tags" Target="../tags/tag79.xml"/><Relationship Id="rId21" Type="http://schemas.openxmlformats.org/officeDocument/2006/relationships/tags" Target="../tags/tag78.xml"/><Relationship Id="rId20" Type="http://schemas.openxmlformats.org/officeDocument/2006/relationships/image" Target="../media/image5.png"/><Relationship Id="rId2" Type="http://schemas.openxmlformats.org/officeDocument/2006/relationships/tags" Target="../tags/tag63.xml"/><Relationship Id="rId19" Type="http://schemas.openxmlformats.org/officeDocument/2006/relationships/tags" Target="../tags/tag77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image" Target="../media/image4.png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26.xml"/><Relationship Id="rId7" Type="http://schemas.openxmlformats.org/officeDocument/2006/relationships/tags" Target="../tags/tag225.xml"/><Relationship Id="rId6" Type="http://schemas.openxmlformats.org/officeDocument/2006/relationships/image" Target="../media/image2.png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image" Target="../media/image6.pn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238.xml"/><Relationship Id="rId23" Type="http://schemas.openxmlformats.org/officeDocument/2006/relationships/tags" Target="../tags/tag237.xml"/><Relationship Id="rId22" Type="http://schemas.openxmlformats.org/officeDocument/2006/relationships/image" Target="../media/image10.png"/><Relationship Id="rId21" Type="http://schemas.openxmlformats.org/officeDocument/2006/relationships/image" Target="../media/image5.png"/><Relationship Id="rId20" Type="http://schemas.openxmlformats.org/officeDocument/2006/relationships/image" Target="../media/image3.png"/><Relationship Id="rId2" Type="http://schemas.openxmlformats.org/officeDocument/2006/relationships/image" Target="../media/image1.png"/><Relationship Id="rId19" Type="http://schemas.openxmlformats.org/officeDocument/2006/relationships/tags" Target="../tags/tag236.xml"/><Relationship Id="rId18" Type="http://schemas.openxmlformats.org/officeDocument/2006/relationships/tags" Target="../tags/tag235.xml"/><Relationship Id="rId17" Type="http://schemas.openxmlformats.org/officeDocument/2006/relationships/tags" Target="../tags/tag234.xml"/><Relationship Id="rId16" Type="http://schemas.openxmlformats.org/officeDocument/2006/relationships/tags" Target="../tags/tag233.xml"/><Relationship Id="rId15" Type="http://schemas.openxmlformats.org/officeDocument/2006/relationships/tags" Target="../tags/tag232.xml"/><Relationship Id="rId14" Type="http://schemas.openxmlformats.org/officeDocument/2006/relationships/tags" Target="../tags/tag231.xml"/><Relationship Id="rId13" Type="http://schemas.openxmlformats.org/officeDocument/2006/relationships/tags" Target="../tags/tag230.xml"/><Relationship Id="rId12" Type="http://schemas.openxmlformats.org/officeDocument/2006/relationships/tags" Target="../tags/tag229.xml"/><Relationship Id="rId11" Type="http://schemas.openxmlformats.org/officeDocument/2006/relationships/tags" Target="../tags/tag228.xml"/><Relationship Id="rId10" Type="http://schemas.openxmlformats.org/officeDocument/2006/relationships/tags" Target="../tags/tag227.xml"/><Relationship Id="rId1" Type="http://schemas.openxmlformats.org/officeDocument/2006/relationships/tags" Target="../tags/tag22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242.xml"/><Relationship Id="rId7" Type="http://schemas.openxmlformats.org/officeDocument/2006/relationships/image" Target="../media/image3.png"/><Relationship Id="rId6" Type="http://schemas.openxmlformats.org/officeDocument/2006/relationships/tags" Target="../tags/tag241.xml"/><Relationship Id="rId5" Type="http://schemas.openxmlformats.org/officeDocument/2006/relationships/image" Target="../media/image2.png"/><Relationship Id="rId4" Type="http://schemas.openxmlformats.org/officeDocument/2006/relationships/tags" Target="../tags/tag240.xml"/><Relationship Id="rId3" Type="http://schemas.openxmlformats.org/officeDocument/2006/relationships/image" Target="../media/image6.png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255.xml"/><Relationship Id="rId22" Type="http://schemas.openxmlformats.org/officeDocument/2006/relationships/tags" Target="../tags/tag254.xml"/><Relationship Id="rId21" Type="http://schemas.openxmlformats.org/officeDocument/2006/relationships/tags" Target="../tags/tag253.xml"/><Relationship Id="rId20" Type="http://schemas.openxmlformats.org/officeDocument/2006/relationships/tags" Target="../tags/tag252.xml"/><Relationship Id="rId2" Type="http://schemas.openxmlformats.org/officeDocument/2006/relationships/image" Target="../media/image1.png"/><Relationship Id="rId19" Type="http://schemas.openxmlformats.org/officeDocument/2006/relationships/tags" Target="../tags/tag251.xml"/><Relationship Id="rId18" Type="http://schemas.openxmlformats.org/officeDocument/2006/relationships/tags" Target="../tags/tag250.xml"/><Relationship Id="rId17" Type="http://schemas.openxmlformats.org/officeDocument/2006/relationships/tags" Target="../tags/tag249.xml"/><Relationship Id="rId16" Type="http://schemas.openxmlformats.org/officeDocument/2006/relationships/tags" Target="../tags/tag248.xml"/><Relationship Id="rId15" Type="http://schemas.openxmlformats.org/officeDocument/2006/relationships/image" Target="../media/image5.png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tags" Target="../tags/tag23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67.xml"/><Relationship Id="rId12" Type="http://schemas.openxmlformats.org/officeDocument/2006/relationships/tags" Target="../tags/tag266.xml"/><Relationship Id="rId11" Type="http://schemas.openxmlformats.org/officeDocument/2006/relationships/tags" Target="../tags/tag265.xml"/><Relationship Id="rId10" Type="http://schemas.openxmlformats.org/officeDocument/2006/relationships/tags" Target="../tags/tag264.xml"/><Relationship Id="rId1" Type="http://schemas.openxmlformats.org/officeDocument/2006/relationships/tags" Target="../tags/tag25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image" Target="../media/image1.png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77.xml"/><Relationship Id="rId10" Type="http://schemas.openxmlformats.org/officeDocument/2006/relationships/tags" Target="../tags/tag276.xml"/><Relationship Id="rId1" Type="http://schemas.openxmlformats.org/officeDocument/2006/relationships/tags" Target="../tags/tag26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image" Target="../media/image11.png"/><Relationship Id="rId6" Type="http://schemas.openxmlformats.org/officeDocument/2006/relationships/image" Target="../media/image1.png"/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85.xml"/><Relationship Id="rId1" Type="http://schemas.openxmlformats.org/officeDocument/2006/relationships/tags" Target="../tags/tag27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image" Target="../media/image1.png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97.xml"/><Relationship Id="rId15" Type="http://schemas.openxmlformats.org/officeDocument/2006/relationships/image" Target="../media/image13.png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tags" Target="../tags/tag294.xml"/><Relationship Id="rId1" Type="http://schemas.openxmlformats.org/officeDocument/2006/relationships/tags" Target="../tags/tag286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303.xml"/><Relationship Id="rId7" Type="http://schemas.openxmlformats.org/officeDocument/2006/relationships/image" Target="../media/image13.png"/><Relationship Id="rId6" Type="http://schemas.openxmlformats.org/officeDocument/2006/relationships/image" Target="../media/image1.png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308.xml"/><Relationship Id="rId14" Type="http://schemas.openxmlformats.org/officeDocument/2006/relationships/tags" Target="../tags/tag307.xml"/><Relationship Id="rId13" Type="http://schemas.openxmlformats.org/officeDocument/2006/relationships/image" Target="../media/image14.png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tags" Target="../tags/tag29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image" Target="../media/image14.png"/><Relationship Id="rId6" Type="http://schemas.openxmlformats.org/officeDocument/2006/relationships/image" Target="../media/image1.png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17.xml"/><Relationship Id="rId11" Type="http://schemas.openxmlformats.org/officeDocument/2006/relationships/tags" Target="../tags/tag316.xml"/><Relationship Id="rId10" Type="http://schemas.openxmlformats.org/officeDocument/2006/relationships/image" Target="../media/image15.png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24.xml"/><Relationship Id="rId8" Type="http://schemas.openxmlformats.org/officeDocument/2006/relationships/tags" Target="../tags/tag323.xml"/><Relationship Id="rId7" Type="http://schemas.openxmlformats.org/officeDocument/2006/relationships/image" Target="../media/image14.png"/><Relationship Id="rId6" Type="http://schemas.openxmlformats.org/officeDocument/2006/relationships/image" Target="../media/image1.png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330.xml"/><Relationship Id="rId17" Type="http://schemas.openxmlformats.org/officeDocument/2006/relationships/tags" Target="../tags/tag329.xml"/><Relationship Id="rId16" Type="http://schemas.openxmlformats.org/officeDocument/2006/relationships/image" Target="../media/image15.png"/><Relationship Id="rId15" Type="http://schemas.openxmlformats.org/officeDocument/2006/relationships/tags" Target="../tags/tag328.xml"/><Relationship Id="rId14" Type="http://schemas.openxmlformats.org/officeDocument/2006/relationships/tags" Target="../tags/tag327.xml"/><Relationship Id="rId13" Type="http://schemas.openxmlformats.org/officeDocument/2006/relationships/tags" Target="../tags/tag326.xml"/><Relationship Id="rId12" Type="http://schemas.openxmlformats.org/officeDocument/2006/relationships/image" Target="../media/image16.png"/><Relationship Id="rId11" Type="http://schemas.openxmlformats.org/officeDocument/2006/relationships/tags" Target="../tags/tag325.xml"/><Relationship Id="rId10" Type="http://schemas.openxmlformats.org/officeDocument/2006/relationships/image" Target="../media/image13.png"/><Relationship Id="rId1" Type="http://schemas.openxmlformats.org/officeDocument/2006/relationships/tags" Target="../tags/tag318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tags" Target="../tags/tag336.xml"/><Relationship Id="rId7" Type="http://schemas.openxmlformats.org/officeDocument/2006/relationships/image" Target="../media/image16.png"/><Relationship Id="rId6" Type="http://schemas.openxmlformats.org/officeDocument/2006/relationships/image" Target="../media/image1.png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41.xml"/><Relationship Id="rId13" Type="http://schemas.openxmlformats.org/officeDocument/2006/relationships/tags" Target="../tags/tag340.xml"/><Relationship Id="rId12" Type="http://schemas.openxmlformats.org/officeDocument/2006/relationships/tags" Target="../tags/tag339.xml"/><Relationship Id="rId11" Type="http://schemas.openxmlformats.org/officeDocument/2006/relationships/image" Target="../media/image17.png"/><Relationship Id="rId10" Type="http://schemas.openxmlformats.org/officeDocument/2006/relationships/tags" Target="../tags/tag338.xml"/><Relationship Id="rId1" Type="http://schemas.openxmlformats.org/officeDocument/2006/relationships/tags" Target="../tags/tag33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image" Target="../media/image4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image" Target="../media/image6.pn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01.xml"/><Relationship Id="rId23" Type="http://schemas.openxmlformats.org/officeDocument/2006/relationships/image" Target="../media/image5.png"/><Relationship Id="rId22" Type="http://schemas.openxmlformats.org/officeDocument/2006/relationships/image" Target="../media/image3.png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image" Target="../media/image1.png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image" Target="../media/image2.png"/><Relationship Id="rId11" Type="http://schemas.openxmlformats.org/officeDocument/2006/relationships/image" Target="../media/image7.png"/><Relationship Id="rId10" Type="http://schemas.openxmlformats.org/officeDocument/2006/relationships/tags" Target="../tags/tag91.xml"/><Relationship Id="rId1" Type="http://schemas.openxmlformats.org/officeDocument/2006/relationships/tags" Target="../tags/tag8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48.xml"/><Relationship Id="rId8" Type="http://schemas.openxmlformats.org/officeDocument/2006/relationships/image" Target="../media/image17.png"/><Relationship Id="rId7" Type="http://schemas.openxmlformats.org/officeDocument/2006/relationships/tags" Target="../tags/tag347.xml"/><Relationship Id="rId6" Type="http://schemas.openxmlformats.org/officeDocument/2006/relationships/image" Target="../media/image1.png"/><Relationship Id="rId5" Type="http://schemas.openxmlformats.org/officeDocument/2006/relationships/tags" Target="../tags/tag346.xml"/><Relationship Id="rId4" Type="http://schemas.openxmlformats.org/officeDocument/2006/relationships/tags" Target="../tags/tag345.xml"/><Relationship Id="rId3" Type="http://schemas.openxmlformats.org/officeDocument/2006/relationships/tags" Target="../tags/tag344.xml"/><Relationship Id="rId2" Type="http://schemas.openxmlformats.org/officeDocument/2006/relationships/tags" Target="../tags/tag343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52.xml"/><Relationship Id="rId13" Type="http://schemas.openxmlformats.org/officeDocument/2006/relationships/tags" Target="../tags/tag351.xml"/><Relationship Id="rId12" Type="http://schemas.openxmlformats.org/officeDocument/2006/relationships/tags" Target="../tags/tag350.xml"/><Relationship Id="rId11" Type="http://schemas.openxmlformats.org/officeDocument/2006/relationships/image" Target="../media/image16.png"/><Relationship Id="rId10" Type="http://schemas.openxmlformats.org/officeDocument/2006/relationships/tags" Target="../tags/tag349.xml"/><Relationship Id="rId1" Type="http://schemas.openxmlformats.org/officeDocument/2006/relationships/tags" Target="../tags/tag34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358.xml"/><Relationship Id="rId7" Type="http://schemas.openxmlformats.org/officeDocument/2006/relationships/image" Target="../media/image18.png"/><Relationship Id="rId6" Type="http://schemas.openxmlformats.org/officeDocument/2006/relationships/image" Target="../media/image1.png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59.xml"/><Relationship Id="rId1" Type="http://schemas.openxmlformats.org/officeDocument/2006/relationships/tags" Target="../tags/tag35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image" Target="../media/image18.png"/><Relationship Id="rId6" Type="http://schemas.openxmlformats.org/officeDocument/2006/relationships/image" Target="../media/image1.png"/><Relationship Id="rId5" Type="http://schemas.openxmlformats.org/officeDocument/2006/relationships/tags" Target="../tags/tag364.xml"/><Relationship Id="rId4" Type="http://schemas.openxmlformats.org/officeDocument/2006/relationships/tags" Target="../tags/tag363.xml"/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370.xml"/><Relationship Id="rId14" Type="http://schemas.openxmlformats.org/officeDocument/2006/relationships/image" Target="../media/image19.png"/><Relationship Id="rId13" Type="http://schemas.openxmlformats.org/officeDocument/2006/relationships/tags" Target="../tags/tag369.xml"/><Relationship Id="rId12" Type="http://schemas.openxmlformats.org/officeDocument/2006/relationships/tags" Target="../tags/tag368.xml"/><Relationship Id="rId11" Type="http://schemas.openxmlformats.org/officeDocument/2006/relationships/image" Target="../media/image20.png"/><Relationship Id="rId10" Type="http://schemas.openxmlformats.org/officeDocument/2006/relationships/tags" Target="../tags/tag367.xml"/><Relationship Id="rId1" Type="http://schemas.openxmlformats.org/officeDocument/2006/relationships/tags" Target="../tags/tag36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tags" Target="../tags/tag376.xml"/><Relationship Id="rId7" Type="http://schemas.openxmlformats.org/officeDocument/2006/relationships/image" Target="../media/image18.png"/><Relationship Id="rId6" Type="http://schemas.openxmlformats.org/officeDocument/2006/relationships/image" Target="../media/image1.png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79.xml"/><Relationship Id="rId11" Type="http://schemas.openxmlformats.org/officeDocument/2006/relationships/tags" Target="../tags/tag378.xml"/><Relationship Id="rId10" Type="http://schemas.openxmlformats.org/officeDocument/2006/relationships/image" Target="../media/image20.png"/><Relationship Id="rId1" Type="http://schemas.openxmlformats.org/officeDocument/2006/relationships/tags" Target="../tags/tag37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image" Target="../media/image21.png"/><Relationship Id="rId6" Type="http://schemas.openxmlformats.org/officeDocument/2006/relationships/image" Target="../media/image1.png"/><Relationship Id="rId5" Type="http://schemas.openxmlformats.org/officeDocument/2006/relationships/tags" Target="../tags/tag384.xml"/><Relationship Id="rId4" Type="http://schemas.openxmlformats.org/officeDocument/2006/relationships/tags" Target="../tags/tag383.xml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392.xml"/><Relationship Id="rId16" Type="http://schemas.openxmlformats.org/officeDocument/2006/relationships/image" Target="../media/image20.png"/><Relationship Id="rId15" Type="http://schemas.openxmlformats.org/officeDocument/2006/relationships/tags" Target="../tags/tag391.xml"/><Relationship Id="rId14" Type="http://schemas.openxmlformats.org/officeDocument/2006/relationships/tags" Target="../tags/tag390.xml"/><Relationship Id="rId13" Type="http://schemas.openxmlformats.org/officeDocument/2006/relationships/tags" Target="../tags/tag389.xml"/><Relationship Id="rId12" Type="http://schemas.openxmlformats.org/officeDocument/2006/relationships/image" Target="../media/image18.png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tags" Target="../tags/tag38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98.xml"/><Relationship Id="rId8" Type="http://schemas.openxmlformats.org/officeDocument/2006/relationships/image" Target="../media/image22.png"/><Relationship Id="rId7" Type="http://schemas.openxmlformats.org/officeDocument/2006/relationships/tags" Target="../tags/tag397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tags" Target="../tags/tag396.xml"/><Relationship Id="rId3" Type="http://schemas.openxmlformats.org/officeDocument/2006/relationships/tags" Target="../tags/tag395.xml"/><Relationship Id="rId2" Type="http://schemas.openxmlformats.org/officeDocument/2006/relationships/tags" Target="../tags/tag394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99.xml"/><Relationship Id="rId1" Type="http://schemas.openxmlformats.org/officeDocument/2006/relationships/tags" Target="../tags/tag39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405.xml"/><Relationship Id="rId8" Type="http://schemas.openxmlformats.org/officeDocument/2006/relationships/image" Target="../media/image22.png"/><Relationship Id="rId7" Type="http://schemas.openxmlformats.org/officeDocument/2006/relationships/tags" Target="../tags/tag404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tags" Target="../tags/tag403.xml"/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408.xml"/><Relationship Id="rId12" Type="http://schemas.openxmlformats.org/officeDocument/2006/relationships/tags" Target="../tags/tag407.xml"/><Relationship Id="rId11" Type="http://schemas.openxmlformats.org/officeDocument/2006/relationships/image" Target="../media/image23.png"/><Relationship Id="rId10" Type="http://schemas.openxmlformats.org/officeDocument/2006/relationships/tags" Target="../tags/tag406.xml"/><Relationship Id="rId1" Type="http://schemas.openxmlformats.org/officeDocument/2006/relationships/tags" Target="../tags/tag40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415.xml"/><Relationship Id="rId8" Type="http://schemas.openxmlformats.org/officeDocument/2006/relationships/image" Target="../media/image23.png"/><Relationship Id="rId7" Type="http://schemas.openxmlformats.org/officeDocument/2006/relationships/tags" Target="../tags/tag414.xml"/><Relationship Id="rId6" Type="http://schemas.openxmlformats.org/officeDocument/2006/relationships/tags" Target="../tags/tag413.xml"/><Relationship Id="rId5" Type="http://schemas.openxmlformats.org/officeDocument/2006/relationships/image" Target="../media/image1.png"/><Relationship Id="rId4" Type="http://schemas.openxmlformats.org/officeDocument/2006/relationships/tags" Target="../tags/tag412.xml"/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416.xml"/><Relationship Id="rId10" Type="http://schemas.openxmlformats.org/officeDocument/2006/relationships/image" Target="../media/image24.png"/><Relationship Id="rId1" Type="http://schemas.openxmlformats.org/officeDocument/2006/relationships/tags" Target="../tags/tag40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423.xml"/><Relationship Id="rId7" Type="http://schemas.openxmlformats.org/officeDocument/2006/relationships/tags" Target="../tags/tag422.xml"/><Relationship Id="rId6" Type="http://schemas.openxmlformats.org/officeDocument/2006/relationships/tags" Target="../tags/tag421.xml"/><Relationship Id="rId5" Type="http://schemas.openxmlformats.org/officeDocument/2006/relationships/image" Target="../media/image1.png"/><Relationship Id="rId4" Type="http://schemas.openxmlformats.org/officeDocument/2006/relationships/tags" Target="../tags/tag420.xml"/><Relationship Id="rId3" Type="http://schemas.openxmlformats.org/officeDocument/2006/relationships/tags" Target="../tags/tag419.xml"/><Relationship Id="rId20" Type="http://schemas.openxmlformats.org/officeDocument/2006/relationships/notesSlide" Target="../notesSlides/notesSlide4.xml"/><Relationship Id="rId2" Type="http://schemas.openxmlformats.org/officeDocument/2006/relationships/tags" Target="../tags/tag418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430.xml"/><Relationship Id="rId17" Type="http://schemas.openxmlformats.org/officeDocument/2006/relationships/tags" Target="../tags/tag429.xml"/><Relationship Id="rId16" Type="http://schemas.openxmlformats.org/officeDocument/2006/relationships/tags" Target="../tags/tag428.xml"/><Relationship Id="rId15" Type="http://schemas.openxmlformats.org/officeDocument/2006/relationships/image" Target="../media/image25.png"/><Relationship Id="rId14" Type="http://schemas.openxmlformats.org/officeDocument/2006/relationships/tags" Target="../tags/tag427.xml"/><Relationship Id="rId13" Type="http://schemas.openxmlformats.org/officeDocument/2006/relationships/tags" Target="../tags/tag426.xml"/><Relationship Id="rId12" Type="http://schemas.openxmlformats.org/officeDocument/2006/relationships/image" Target="../media/image24.png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7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437.xml"/><Relationship Id="rId7" Type="http://schemas.openxmlformats.org/officeDocument/2006/relationships/tags" Target="../tags/tag436.xml"/><Relationship Id="rId6" Type="http://schemas.openxmlformats.org/officeDocument/2006/relationships/image" Target="../media/image1.png"/><Relationship Id="rId5" Type="http://schemas.openxmlformats.org/officeDocument/2006/relationships/tags" Target="../tags/tag435.xml"/><Relationship Id="rId4" Type="http://schemas.openxmlformats.org/officeDocument/2006/relationships/tags" Target="../tags/tag434.xml"/><Relationship Id="rId3" Type="http://schemas.openxmlformats.org/officeDocument/2006/relationships/tags" Target="../tags/tag433.xml"/><Relationship Id="rId2" Type="http://schemas.openxmlformats.org/officeDocument/2006/relationships/tags" Target="../tags/tag432.xml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440.xml"/><Relationship Id="rId11" Type="http://schemas.openxmlformats.org/officeDocument/2006/relationships/tags" Target="../tags/tag439.xml"/><Relationship Id="rId10" Type="http://schemas.openxmlformats.org/officeDocument/2006/relationships/tags" Target="../tags/tag438.xml"/><Relationship Id="rId1" Type="http://schemas.openxmlformats.org/officeDocument/2006/relationships/tags" Target="../tags/tag43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image" Target="../media/image4.png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image" Target="../media/image7.png"/><Relationship Id="rId1" Type="http://schemas.openxmlformats.org/officeDocument/2006/relationships/tags" Target="../tags/tag10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447.xml"/><Relationship Id="rId7" Type="http://schemas.openxmlformats.org/officeDocument/2006/relationships/tags" Target="../tags/tag446.xml"/><Relationship Id="rId6" Type="http://schemas.openxmlformats.org/officeDocument/2006/relationships/image" Target="../media/image1.png"/><Relationship Id="rId5" Type="http://schemas.openxmlformats.org/officeDocument/2006/relationships/tags" Target="../tags/tag445.xml"/><Relationship Id="rId4" Type="http://schemas.openxmlformats.org/officeDocument/2006/relationships/tags" Target="../tags/tag444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453.xml"/><Relationship Id="rId16" Type="http://schemas.openxmlformats.org/officeDocument/2006/relationships/image" Target="../media/image27.png"/><Relationship Id="rId15" Type="http://schemas.openxmlformats.org/officeDocument/2006/relationships/tags" Target="../tags/tag452.xml"/><Relationship Id="rId14" Type="http://schemas.openxmlformats.org/officeDocument/2006/relationships/tags" Target="../tags/tag451.xml"/><Relationship Id="rId13" Type="http://schemas.openxmlformats.org/officeDocument/2006/relationships/image" Target="../media/image26.png"/><Relationship Id="rId12" Type="http://schemas.openxmlformats.org/officeDocument/2006/relationships/tags" Target="../tags/tag450.xml"/><Relationship Id="rId11" Type="http://schemas.openxmlformats.org/officeDocument/2006/relationships/tags" Target="../tags/tag449.xml"/><Relationship Id="rId10" Type="http://schemas.openxmlformats.org/officeDocument/2006/relationships/tags" Target="../tags/tag448.xml"/><Relationship Id="rId1" Type="http://schemas.openxmlformats.org/officeDocument/2006/relationships/tags" Target="../tags/tag44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460.xml"/><Relationship Id="rId7" Type="http://schemas.openxmlformats.org/officeDocument/2006/relationships/tags" Target="../tags/tag459.xml"/><Relationship Id="rId6" Type="http://schemas.openxmlformats.org/officeDocument/2006/relationships/image" Target="../media/image1.png"/><Relationship Id="rId5" Type="http://schemas.openxmlformats.org/officeDocument/2006/relationships/tags" Target="../tags/tag458.xml"/><Relationship Id="rId4" Type="http://schemas.openxmlformats.org/officeDocument/2006/relationships/tags" Target="../tags/tag457.xml"/><Relationship Id="rId3" Type="http://schemas.openxmlformats.org/officeDocument/2006/relationships/tags" Target="../tags/tag456.xml"/><Relationship Id="rId2" Type="http://schemas.openxmlformats.org/officeDocument/2006/relationships/tags" Target="../tags/tag455.xml"/><Relationship Id="rId17" Type="http://schemas.openxmlformats.org/officeDocument/2006/relationships/notesSlide" Target="../notesSlides/notesSlide7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464.xml"/><Relationship Id="rId14" Type="http://schemas.openxmlformats.org/officeDocument/2006/relationships/image" Target="../media/image28.png"/><Relationship Id="rId13" Type="http://schemas.openxmlformats.org/officeDocument/2006/relationships/tags" Target="../tags/tag463.xml"/><Relationship Id="rId12" Type="http://schemas.openxmlformats.org/officeDocument/2006/relationships/image" Target="../media/image27.png"/><Relationship Id="rId11" Type="http://schemas.openxmlformats.org/officeDocument/2006/relationships/tags" Target="../tags/tag462.xml"/><Relationship Id="rId10" Type="http://schemas.openxmlformats.org/officeDocument/2006/relationships/tags" Target="../tags/tag461.xml"/><Relationship Id="rId1" Type="http://schemas.openxmlformats.org/officeDocument/2006/relationships/tags" Target="../tags/tag454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468.xml"/><Relationship Id="rId7" Type="http://schemas.openxmlformats.org/officeDocument/2006/relationships/tags" Target="../tags/tag467.xml"/><Relationship Id="rId6" Type="http://schemas.openxmlformats.org/officeDocument/2006/relationships/tags" Target="../tags/tag466.xml"/><Relationship Id="rId5" Type="http://schemas.openxmlformats.org/officeDocument/2006/relationships/tags" Target="../tags/tag465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4" Type="http://schemas.openxmlformats.org/officeDocument/2006/relationships/notesSlide" Target="../notesSlides/notesSlide8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478.xml"/><Relationship Id="rId21" Type="http://schemas.openxmlformats.org/officeDocument/2006/relationships/tags" Target="../tags/tag477.xml"/><Relationship Id="rId20" Type="http://schemas.openxmlformats.org/officeDocument/2006/relationships/tags" Target="../tags/tag476.xml"/><Relationship Id="rId2" Type="http://schemas.openxmlformats.org/officeDocument/2006/relationships/image" Target="../media/image29.png"/><Relationship Id="rId19" Type="http://schemas.openxmlformats.org/officeDocument/2006/relationships/image" Target="../media/image32.png"/><Relationship Id="rId18" Type="http://schemas.openxmlformats.org/officeDocument/2006/relationships/tags" Target="../tags/tag475.xml"/><Relationship Id="rId17" Type="http://schemas.openxmlformats.org/officeDocument/2006/relationships/tags" Target="../tags/tag474.xml"/><Relationship Id="rId16" Type="http://schemas.openxmlformats.org/officeDocument/2006/relationships/tags" Target="../tags/tag473.xml"/><Relationship Id="rId15" Type="http://schemas.openxmlformats.org/officeDocument/2006/relationships/image" Target="../media/image27.png"/><Relationship Id="rId14" Type="http://schemas.openxmlformats.org/officeDocument/2006/relationships/tags" Target="../tags/tag472.xml"/><Relationship Id="rId13" Type="http://schemas.openxmlformats.org/officeDocument/2006/relationships/tags" Target="../tags/tag471.xml"/><Relationship Id="rId12" Type="http://schemas.openxmlformats.org/officeDocument/2006/relationships/image" Target="../media/image26.png"/><Relationship Id="rId11" Type="http://schemas.openxmlformats.org/officeDocument/2006/relationships/tags" Target="../tags/tag470.xml"/><Relationship Id="rId10" Type="http://schemas.openxmlformats.org/officeDocument/2006/relationships/tags" Target="../tags/tag469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485.xml"/><Relationship Id="rId8" Type="http://schemas.openxmlformats.org/officeDocument/2006/relationships/tags" Target="../tags/tag484.xml"/><Relationship Id="rId7" Type="http://schemas.openxmlformats.org/officeDocument/2006/relationships/tags" Target="../tags/tag483.xml"/><Relationship Id="rId6" Type="http://schemas.openxmlformats.org/officeDocument/2006/relationships/tags" Target="../tags/tag482.xml"/><Relationship Id="rId5" Type="http://schemas.openxmlformats.org/officeDocument/2006/relationships/image" Target="../media/image1.png"/><Relationship Id="rId4" Type="http://schemas.openxmlformats.org/officeDocument/2006/relationships/tags" Target="../tags/tag481.xml"/><Relationship Id="rId3" Type="http://schemas.openxmlformats.org/officeDocument/2006/relationships/tags" Target="../tags/tag480.xml"/><Relationship Id="rId24" Type="http://schemas.openxmlformats.org/officeDocument/2006/relationships/notesSlide" Target="../notesSlides/notesSlide9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492.xml"/><Relationship Id="rId21" Type="http://schemas.openxmlformats.org/officeDocument/2006/relationships/image" Target="../media/image3.png"/><Relationship Id="rId20" Type="http://schemas.openxmlformats.org/officeDocument/2006/relationships/tags" Target="../tags/tag491.xml"/><Relationship Id="rId2" Type="http://schemas.openxmlformats.org/officeDocument/2006/relationships/tags" Target="../tags/tag479.xml"/><Relationship Id="rId19" Type="http://schemas.openxmlformats.org/officeDocument/2006/relationships/image" Target="../media/image2.png"/><Relationship Id="rId18" Type="http://schemas.openxmlformats.org/officeDocument/2006/relationships/tags" Target="../tags/tag490.xml"/><Relationship Id="rId17" Type="http://schemas.openxmlformats.org/officeDocument/2006/relationships/image" Target="../media/image5.png"/><Relationship Id="rId16" Type="http://schemas.openxmlformats.org/officeDocument/2006/relationships/tags" Target="../tags/tag489.xml"/><Relationship Id="rId15" Type="http://schemas.openxmlformats.org/officeDocument/2006/relationships/image" Target="../media/image4.png"/><Relationship Id="rId14" Type="http://schemas.openxmlformats.org/officeDocument/2006/relationships/tags" Target="../tags/tag488.xml"/><Relationship Id="rId13" Type="http://schemas.openxmlformats.org/officeDocument/2006/relationships/image" Target="../media/image33.png"/><Relationship Id="rId12" Type="http://schemas.openxmlformats.org/officeDocument/2006/relationships/tags" Target="../tags/tag487.xml"/><Relationship Id="rId11" Type="http://schemas.openxmlformats.org/officeDocument/2006/relationships/tags" Target="../tags/tag486.xml"/><Relationship Id="rId10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499.xml"/><Relationship Id="rId8" Type="http://schemas.openxmlformats.org/officeDocument/2006/relationships/image" Target="../media/image32.png"/><Relationship Id="rId7" Type="http://schemas.openxmlformats.org/officeDocument/2006/relationships/tags" Target="../tags/tag498.xml"/><Relationship Id="rId6" Type="http://schemas.openxmlformats.org/officeDocument/2006/relationships/tags" Target="../tags/tag497.xml"/><Relationship Id="rId5" Type="http://schemas.openxmlformats.org/officeDocument/2006/relationships/tags" Target="../tags/tag496.xml"/><Relationship Id="rId4" Type="http://schemas.openxmlformats.org/officeDocument/2006/relationships/tags" Target="../tags/tag495.xml"/><Relationship Id="rId3" Type="http://schemas.openxmlformats.org/officeDocument/2006/relationships/image" Target="../media/image1.png"/><Relationship Id="rId2" Type="http://schemas.openxmlformats.org/officeDocument/2006/relationships/tags" Target="../tags/tag494.xml"/><Relationship Id="rId19" Type="http://schemas.openxmlformats.org/officeDocument/2006/relationships/notesSlide" Target="../notesSlides/notesSlide10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502.xml"/><Relationship Id="rId16" Type="http://schemas.openxmlformats.org/officeDocument/2006/relationships/tags" Target="../tags/tag501.xml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5.png"/><Relationship Id="rId12" Type="http://schemas.openxmlformats.org/officeDocument/2006/relationships/image" Target="../media/image4.png"/><Relationship Id="rId11" Type="http://schemas.openxmlformats.org/officeDocument/2006/relationships/image" Target="../media/image33.png"/><Relationship Id="rId10" Type="http://schemas.openxmlformats.org/officeDocument/2006/relationships/tags" Target="../tags/tag500.xml"/><Relationship Id="rId1" Type="http://schemas.openxmlformats.org/officeDocument/2006/relationships/tags" Target="../tags/tag493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509.xml"/><Relationship Id="rId8" Type="http://schemas.openxmlformats.org/officeDocument/2006/relationships/tags" Target="../tags/tag508.xml"/><Relationship Id="rId7" Type="http://schemas.openxmlformats.org/officeDocument/2006/relationships/tags" Target="../tags/tag507.xml"/><Relationship Id="rId6" Type="http://schemas.openxmlformats.org/officeDocument/2006/relationships/tags" Target="../tags/tag506.xml"/><Relationship Id="rId5" Type="http://schemas.openxmlformats.org/officeDocument/2006/relationships/tags" Target="../tags/tag505.xml"/><Relationship Id="rId4" Type="http://schemas.openxmlformats.org/officeDocument/2006/relationships/image" Target="../media/image1.png"/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14.xml"/><Relationship Id="rId7" Type="http://schemas.openxmlformats.org/officeDocument/2006/relationships/image" Target="../media/image1.png"/><Relationship Id="rId6" Type="http://schemas.openxmlformats.org/officeDocument/2006/relationships/tags" Target="../tags/tag513.xml"/><Relationship Id="rId5" Type="http://schemas.openxmlformats.org/officeDocument/2006/relationships/tags" Target="../tags/tag512.xml"/><Relationship Id="rId4" Type="http://schemas.openxmlformats.org/officeDocument/2006/relationships/tags" Target="../tags/tag511.xml"/><Relationship Id="rId3" Type="http://schemas.openxmlformats.org/officeDocument/2006/relationships/tags" Target="../tags/tag510.xml"/><Relationship Id="rId2" Type="http://schemas.openxmlformats.org/officeDocument/2006/relationships/image" Target="../media/image34.pn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19.xml"/><Relationship Id="rId5" Type="http://schemas.openxmlformats.org/officeDocument/2006/relationships/tags" Target="../tags/tag518.xml"/><Relationship Id="rId4" Type="http://schemas.openxmlformats.org/officeDocument/2006/relationships/image" Target="../media/image1.png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" Type="http://schemas.openxmlformats.org/officeDocument/2006/relationships/tags" Target="../tags/tag51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image" Target="../media/image4.png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6.png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131.xml"/><Relationship Id="rId25" Type="http://schemas.openxmlformats.org/officeDocument/2006/relationships/image" Target="../media/image8.png"/><Relationship Id="rId24" Type="http://schemas.openxmlformats.org/officeDocument/2006/relationships/tags" Target="../tags/tag130.xml"/><Relationship Id="rId23" Type="http://schemas.openxmlformats.org/officeDocument/2006/relationships/image" Target="../media/image5.png"/><Relationship Id="rId22" Type="http://schemas.openxmlformats.org/officeDocument/2006/relationships/image" Target="../media/image3.png"/><Relationship Id="rId21" Type="http://schemas.openxmlformats.org/officeDocument/2006/relationships/tags" Target="../tags/tag129.xml"/><Relationship Id="rId20" Type="http://schemas.openxmlformats.org/officeDocument/2006/relationships/tags" Target="../tags/tag128.xml"/><Relationship Id="rId2" Type="http://schemas.openxmlformats.org/officeDocument/2006/relationships/image" Target="../media/image1.png"/><Relationship Id="rId19" Type="http://schemas.openxmlformats.org/officeDocument/2006/relationships/tags" Target="../tags/tag127.xml"/><Relationship Id="rId18" Type="http://schemas.openxmlformats.org/officeDocument/2006/relationships/tags" Target="../tags/tag126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image" Target="../media/image2.png"/><Relationship Id="rId11" Type="http://schemas.openxmlformats.org/officeDocument/2006/relationships/image" Target="../media/image7.png"/><Relationship Id="rId10" Type="http://schemas.openxmlformats.org/officeDocument/2006/relationships/tags" Target="../tags/tag120.xml"/><Relationship Id="rId1" Type="http://schemas.openxmlformats.org/officeDocument/2006/relationships/tags" Target="../tags/tag11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6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9" Type="http://schemas.openxmlformats.org/officeDocument/2006/relationships/tags" Target="../tags/tag146.xml"/><Relationship Id="rId18" Type="http://schemas.openxmlformats.org/officeDocument/2006/relationships/image" Target="../media/image8.png"/><Relationship Id="rId17" Type="http://schemas.openxmlformats.org/officeDocument/2006/relationships/image" Target="../media/image2.png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tags" Target="../tags/tag13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image" Target="../media/image4.png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image" Target="../media/image6.png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63.xml"/><Relationship Id="rId24" Type="http://schemas.openxmlformats.org/officeDocument/2006/relationships/image" Target="../media/image9.png"/><Relationship Id="rId23" Type="http://schemas.openxmlformats.org/officeDocument/2006/relationships/image" Target="../media/image8.png"/><Relationship Id="rId22" Type="http://schemas.openxmlformats.org/officeDocument/2006/relationships/tags" Target="../tags/tag162.xml"/><Relationship Id="rId21" Type="http://schemas.openxmlformats.org/officeDocument/2006/relationships/image" Target="../media/image5.png"/><Relationship Id="rId20" Type="http://schemas.openxmlformats.org/officeDocument/2006/relationships/image" Target="../media/image3.png"/><Relationship Id="rId2" Type="http://schemas.openxmlformats.org/officeDocument/2006/relationships/image" Target="../media/image1.png"/><Relationship Id="rId19" Type="http://schemas.openxmlformats.org/officeDocument/2006/relationships/tags" Target="../tags/tag161.xml"/><Relationship Id="rId18" Type="http://schemas.openxmlformats.org/officeDocument/2006/relationships/tags" Target="../tags/tag160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image" Target="../media/image2.png"/><Relationship Id="rId1" Type="http://schemas.openxmlformats.org/officeDocument/2006/relationships/tags" Target="../tags/tag14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image" Target="../media/image4.png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image" Target="../media/image6.png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184.xml"/><Relationship Id="rId27" Type="http://schemas.openxmlformats.org/officeDocument/2006/relationships/tags" Target="../tags/tag183.xml"/><Relationship Id="rId26" Type="http://schemas.openxmlformats.org/officeDocument/2006/relationships/tags" Target="../tags/tag182.xml"/><Relationship Id="rId25" Type="http://schemas.openxmlformats.org/officeDocument/2006/relationships/tags" Target="../tags/tag181.xml"/><Relationship Id="rId24" Type="http://schemas.openxmlformats.org/officeDocument/2006/relationships/tags" Target="../tags/tag180.xml"/><Relationship Id="rId23" Type="http://schemas.openxmlformats.org/officeDocument/2006/relationships/tags" Target="../tags/tag179.xml"/><Relationship Id="rId22" Type="http://schemas.openxmlformats.org/officeDocument/2006/relationships/image" Target="../media/image9.png"/><Relationship Id="rId21" Type="http://schemas.openxmlformats.org/officeDocument/2006/relationships/image" Target="../media/image3.png"/><Relationship Id="rId20" Type="http://schemas.openxmlformats.org/officeDocument/2006/relationships/tags" Target="../tags/tag178.xml"/><Relationship Id="rId2" Type="http://schemas.openxmlformats.org/officeDocument/2006/relationships/image" Target="../media/image1.png"/><Relationship Id="rId19" Type="http://schemas.openxmlformats.org/officeDocument/2006/relationships/tags" Target="../tags/tag177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image" Target="../media/image5.png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tags" Target="../tags/tag16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image" Target="../media/image2.png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image" Target="../media/image6.png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200.xml"/><Relationship Id="rId23" Type="http://schemas.openxmlformats.org/officeDocument/2006/relationships/image" Target="../media/image10.png"/><Relationship Id="rId22" Type="http://schemas.openxmlformats.org/officeDocument/2006/relationships/image" Target="../media/image9.png"/><Relationship Id="rId21" Type="http://schemas.openxmlformats.org/officeDocument/2006/relationships/image" Target="../media/image5.png"/><Relationship Id="rId20" Type="http://schemas.openxmlformats.org/officeDocument/2006/relationships/image" Target="../media/image3.png"/><Relationship Id="rId2" Type="http://schemas.openxmlformats.org/officeDocument/2006/relationships/image" Target="../media/image1.png"/><Relationship Id="rId19" Type="http://schemas.openxmlformats.org/officeDocument/2006/relationships/tags" Target="../tags/tag199.xml"/><Relationship Id="rId18" Type="http://schemas.openxmlformats.org/officeDocument/2006/relationships/tags" Target="../tags/tag198.xml"/><Relationship Id="rId17" Type="http://schemas.openxmlformats.org/officeDocument/2006/relationships/tags" Target="../tags/tag197.xml"/><Relationship Id="rId16" Type="http://schemas.openxmlformats.org/officeDocument/2006/relationships/tags" Target="../tags/tag196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tags" Target="../tags/tag18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image" Target="../media/image4.png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image" Target="../media/image6.png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221.xml"/><Relationship Id="rId27" Type="http://schemas.openxmlformats.org/officeDocument/2006/relationships/tags" Target="../tags/tag220.xml"/><Relationship Id="rId26" Type="http://schemas.openxmlformats.org/officeDocument/2006/relationships/tags" Target="../tags/tag219.xml"/><Relationship Id="rId25" Type="http://schemas.openxmlformats.org/officeDocument/2006/relationships/tags" Target="../tags/tag218.xml"/><Relationship Id="rId24" Type="http://schemas.openxmlformats.org/officeDocument/2006/relationships/tags" Target="../tags/tag217.xml"/><Relationship Id="rId23" Type="http://schemas.openxmlformats.org/officeDocument/2006/relationships/tags" Target="../tags/tag216.xml"/><Relationship Id="rId22" Type="http://schemas.openxmlformats.org/officeDocument/2006/relationships/image" Target="../media/image10.png"/><Relationship Id="rId21" Type="http://schemas.openxmlformats.org/officeDocument/2006/relationships/image" Target="../media/image5.png"/><Relationship Id="rId20" Type="http://schemas.openxmlformats.org/officeDocument/2006/relationships/tags" Target="../tags/tag215.xml"/><Relationship Id="rId2" Type="http://schemas.openxmlformats.org/officeDocument/2006/relationships/image" Target="../media/image1.png"/><Relationship Id="rId19" Type="http://schemas.openxmlformats.org/officeDocument/2006/relationships/tags" Target="../tags/tag214.xml"/><Relationship Id="rId18" Type="http://schemas.openxmlformats.org/officeDocument/2006/relationships/tags" Target="../tags/tag213.xml"/><Relationship Id="rId17" Type="http://schemas.openxmlformats.org/officeDocument/2006/relationships/tags" Target="../tags/tag212.xml"/><Relationship Id="rId16" Type="http://schemas.openxmlformats.org/officeDocument/2006/relationships/image" Target="../media/image3.png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2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1"/>
          <a:srcRect l="7323" t="10009" r="7610" b="10684"/>
          <a:stretch>
            <a:fillRect/>
          </a:stretch>
        </p:blipFill>
        <p:spPr>
          <a:xfrm>
            <a:off x="3089910" y="1974850"/>
            <a:ext cx="6012180" cy="2908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758180" y="4346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48" name="对角圆角矩形 47"/>
          <p:cNvSpPr/>
          <p:nvPr>
            <p:custDataLst>
              <p:tags r:id="rId2"/>
            </p:custDataLst>
          </p:nvPr>
        </p:nvSpPr>
        <p:spPr>
          <a:xfrm>
            <a:off x="-182245" y="6890385"/>
            <a:ext cx="12191365" cy="5181600"/>
          </a:xfrm>
          <a:prstGeom prst="round2Diag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单圆角矩形 44"/>
          <p:cNvSpPr/>
          <p:nvPr>
            <p:custDataLst>
              <p:tags r:id="rId3"/>
            </p:custDataLst>
          </p:nvPr>
        </p:nvSpPr>
        <p:spPr>
          <a:xfrm>
            <a:off x="6524625" y="701230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7" name="图片 56" descr="wlb_20231022_9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69330" y="6581775"/>
            <a:ext cx="2548255" cy="2548255"/>
          </a:xfrm>
          <a:prstGeom prst="rect">
            <a:avLst/>
          </a:prstGeom>
        </p:spPr>
      </p:pic>
      <p:sp>
        <p:nvSpPr>
          <p:cNvPr id="46" name="单圆角矩形 45"/>
          <p:cNvSpPr/>
          <p:nvPr>
            <p:custDataLst>
              <p:tags r:id="rId6"/>
            </p:custDataLst>
          </p:nvPr>
        </p:nvSpPr>
        <p:spPr>
          <a:xfrm>
            <a:off x="1226185" y="964501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qx_20231022_7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8495" y="9199245"/>
            <a:ext cx="2656840" cy="2656840"/>
          </a:xfrm>
          <a:prstGeom prst="rect">
            <a:avLst/>
          </a:prstGeom>
        </p:spPr>
      </p:pic>
      <p:sp>
        <p:nvSpPr>
          <p:cNvPr id="47" name="单圆角矩形 46"/>
          <p:cNvSpPr/>
          <p:nvPr>
            <p:custDataLst>
              <p:tags r:id="rId9"/>
            </p:custDataLst>
          </p:nvPr>
        </p:nvSpPr>
        <p:spPr>
          <a:xfrm>
            <a:off x="6524625" y="964501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单圆角矩形 43"/>
          <p:cNvSpPr/>
          <p:nvPr>
            <p:custDataLst>
              <p:tags r:id="rId10"/>
            </p:custDataLst>
          </p:nvPr>
        </p:nvSpPr>
        <p:spPr>
          <a:xfrm>
            <a:off x="1226185" y="701230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 descr="bjz_20231022_6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1685" y="6709410"/>
            <a:ext cx="2410460" cy="2410460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3"/>
            </p:custDataLst>
          </p:nvPr>
        </p:nvSpPr>
        <p:spPr>
          <a:xfrm>
            <a:off x="2748915" y="752983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hast ist hier</a:t>
            </a:r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14"/>
            </p:custDataLst>
          </p:nvPr>
        </p:nvSpPr>
        <p:spPr>
          <a:xfrm>
            <a:off x="2748915" y="801370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白健</a:t>
            </a:r>
            <a:r>
              <a:rPr lang="zh-CN" altLang="en-US"/>
              <a:t>璋</a:t>
            </a:r>
            <a:endParaRPr lang="zh-CN" altLang="en-US"/>
          </a:p>
        </p:txBody>
      </p:sp>
      <p:sp>
        <p:nvSpPr>
          <p:cNvPr id="56" name="圆角矩形 55"/>
          <p:cNvSpPr/>
          <p:nvPr>
            <p:custDataLst>
              <p:tags r:id="rId15"/>
            </p:custDataLst>
          </p:nvPr>
        </p:nvSpPr>
        <p:spPr>
          <a:xfrm>
            <a:off x="1236345" y="863155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组长</a:t>
            </a:r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16"/>
            </p:custDataLst>
          </p:nvPr>
        </p:nvSpPr>
        <p:spPr>
          <a:xfrm>
            <a:off x="8275955" y="752983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BOBO</a:t>
            </a:r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7"/>
            </p:custDataLst>
          </p:nvPr>
        </p:nvSpPr>
        <p:spPr>
          <a:xfrm>
            <a:off x="8275955" y="801370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王</a:t>
            </a:r>
            <a:r>
              <a:rPr lang="zh-CN" altLang="en-US"/>
              <a:t>立波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18"/>
            </p:custDataLst>
          </p:nvPr>
        </p:nvSpPr>
        <p:spPr>
          <a:xfrm>
            <a:off x="1247775" y="1128331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pic>
        <p:nvPicPr>
          <p:cNvPr id="7" name="图片 6" descr="yzb_20231022_6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017895" y="9256395"/>
            <a:ext cx="2599690" cy="2599690"/>
          </a:xfrm>
          <a:prstGeom prst="rect">
            <a:avLst/>
          </a:prstGeom>
        </p:spPr>
      </p:pic>
      <p:sp>
        <p:nvSpPr>
          <p:cNvPr id="62" name="圆角矩形 61"/>
          <p:cNvSpPr/>
          <p:nvPr>
            <p:custDataLst>
              <p:tags r:id="rId21"/>
            </p:custDataLst>
          </p:nvPr>
        </p:nvSpPr>
        <p:spPr>
          <a:xfrm>
            <a:off x="6584950" y="1128331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22"/>
            </p:custDataLst>
          </p:nvPr>
        </p:nvSpPr>
        <p:spPr>
          <a:xfrm>
            <a:off x="2748915" y="1003871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Snoopy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3"/>
            </p:custDataLst>
          </p:nvPr>
        </p:nvSpPr>
        <p:spPr>
          <a:xfrm>
            <a:off x="2748915" y="1053274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卿</a:t>
            </a:r>
            <a:r>
              <a:rPr lang="zh-CN" altLang="en-US"/>
              <a:t>轩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24"/>
            </p:custDataLst>
          </p:nvPr>
        </p:nvSpPr>
        <p:spPr>
          <a:xfrm>
            <a:off x="8275955" y="1003871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yang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25"/>
            </p:custDataLst>
          </p:nvPr>
        </p:nvSpPr>
        <p:spPr>
          <a:xfrm>
            <a:off x="8275955" y="1053274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杨钟</a:t>
            </a:r>
            <a:r>
              <a:rPr lang="zh-CN" altLang="en-US"/>
              <a:t>宝</a:t>
            </a:r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26"/>
            </p:custDataLst>
          </p:nvPr>
        </p:nvSpPr>
        <p:spPr>
          <a:xfrm>
            <a:off x="6584950" y="865060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433820" y="4346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635" y="1677035"/>
            <a:ext cx="12191365" cy="5181600"/>
          </a:xfrm>
          <a:prstGeom prst="round2Diag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pic>
        <p:nvPicPr>
          <p:cNvPr id="43" name="图片 42" descr="成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689610"/>
            <a:ext cx="680085" cy="660400"/>
          </a:xfrm>
          <a:prstGeom prst="rect">
            <a:avLst/>
          </a:prstGeom>
        </p:spPr>
      </p:pic>
      <p:sp>
        <p:nvSpPr>
          <p:cNvPr id="45" name="单圆角矩形 44"/>
          <p:cNvSpPr/>
          <p:nvPr>
            <p:custDataLst>
              <p:tags r:id="rId4"/>
            </p:custDataLst>
          </p:nvPr>
        </p:nvSpPr>
        <p:spPr>
          <a:xfrm>
            <a:off x="670750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5"/>
            </p:custDataLst>
          </p:nvPr>
        </p:nvSpPr>
        <p:spPr>
          <a:xfrm>
            <a:off x="6767830" y="343725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pic>
        <p:nvPicPr>
          <p:cNvPr id="57" name="图片 56" descr="wlb_20231022_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210" y="1368425"/>
            <a:ext cx="2548255" cy="2548255"/>
          </a:xfrm>
          <a:prstGeom prst="rect">
            <a:avLst/>
          </a:prstGeom>
        </p:spPr>
      </p:pic>
      <p:sp>
        <p:nvSpPr>
          <p:cNvPr id="46" name="单圆角矩形 45"/>
          <p:cNvSpPr/>
          <p:nvPr>
            <p:custDataLst>
              <p:tags r:id="rId7"/>
            </p:custDataLst>
          </p:nvPr>
        </p:nvSpPr>
        <p:spPr>
          <a:xfrm>
            <a:off x="140906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单圆角矩形 46"/>
          <p:cNvSpPr/>
          <p:nvPr>
            <p:custDataLst>
              <p:tags r:id="rId8"/>
            </p:custDataLst>
          </p:nvPr>
        </p:nvSpPr>
        <p:spPr>
          <a:xfrm>
            <a:off x="670750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单圆角矩形 43"/>
          <p:cNvSpPr/>
          <p:nvPr/>
        </p:nvSpPr>
        <p:spPr>
          <a:xfrm>
            <a:off x="140906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 descr="bjz_20231022_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565" y="1496060"/>
            <a:ext cx="2410460" cy="2410460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0"/>
            </p:custDataLst>
          </p:nvPr>
        </p:nvSpPr>
        <p:spPr>
          <a:xfrm>
            <a:off x="293179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hast ist hier</a:t>
            </a:r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11"/>
            </p:custDataLst>
          </p:nvPr>
        </p:nvSpPr>
        <p:spPr>
          <a:xfrm>
            <a:off x="293179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白健</a:t>
            </a:r>
            <a:r>
              <a:rPr lang="zh-CN" altLang="en-US"/>
              <a:t>璋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1419225" y="341820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组长</a:t>
            </a:r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12"/>
            </p:custDataLst>
          </p:nvPr>
        </p:nvSpPr>
        <p:spPr>
          <a:xfrm>
            <a:off x="845883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BOBO</a:t>
            </a:r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3"/>
            </p:custDataLst>
          </p:nvPr>
        </p:nvSpPr>
        <p:spPr>
          <a:xfrm>
            <a:off x="845883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王</a:t>
            </a:r>
            <a:r>
              <a:rPr lang="zh-CN" altLang="en-US"/>
              <a:t>立波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14"/>
            </p:custDataLst>
          </p:nvPr>
        </p:nvSpPr>
        <p:spPr>
          <a:xfrm>
            <a:off x="1430655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5"/>
            </p:custDataLst>
          </p:nvPr>
        </p:nvSpPr>
        <p:spPr>
          <a:xfrm>
            <a:off x="6767830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293179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Snoopy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7"/>
            </p:custDataLst>
          </p:nvPr>
        </p:nvSpPr>
        <p:spPr>
          <a:xfrm>
            <a:off x="293179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卿</a:t>
            </a:r>
            <a:r>
              <a:rPr lang="zh-CN" altLang="en-US"/>
              <a:t>轩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845883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yang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9"/>
            </p:custDataLst>
          </p:nvPr>
        </p:nvSpPr>
        <p:spPr>
          <a:xfrm>
            <a:off x="845883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杨钟</a:t>
            </a:r>
            <a:r>
              <a:rPr lang="zh-CN" altLang="en-US"/>
              <a:t>宝</a:t>
            </a:r>
            <a:endParaRPr lang="zh-CN" altLang="en-US"/>
          </a:p>
        </p:txBody>
      </p:sp>
      <p:pic>
        <p:nvPicPr>
          <p:cNvPr id="4" name="图片 3" descr="qx_20231022_7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1375" y="3985895"/>
            <a:ext cx="2656840" cy="2656840"/>
          </a:xfrm>
          <a:prstGeom prst="rect">
            <a:avLst/>
          </a:prstGeom>
        </p:spPr>
      </p:pic>
      <p:pic>
        <p:nvPicPr>
          <p:cNvPr id="5" name="图片 4" descr="yzb_20231022_6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00775" y="4043045"/>
            <a:ext cx="2599690" cy="2599690"/>
          </a:xfrm>
          <a:prstGeom prst="rect">
            <a:avLst/>
          </a:prstGeom>
        </p:spPr>
      </p:pic>
      <p:pic>
        <p:nvPicPr>
          <p:cNvPr id="9" name="图片 8" descr="yzb_20231022_9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95890" y="838835"/>
            <a:ext cx="6858000" cy="6858000"/>
          </a:xfrm>
          <a:prstGeom prst="rect">
            <a:avLst/>
          </a:prstGeom>
        </p:spPr>
      </p:pic>
      <p:sp>
        <p:nvSpPr>
          <p:cNvPr id="10" name="圆角矩形 9"/>
          <p:cNvSpPr/>
          <p:nvPr>
            <p:custDataLst>
              <p:tags r:id="rId23"/>
            </p:custDataLst>
          </p:nvPr>
        </p:nvSpPr>
        <p:spPr>
          <a:xfrm>
            <a:off x="14918690" y="2933700"/>
            <a:ext cx="12283440" cy="1280160"/>
          </a:xfrm>
          <a:prstGeom prst="round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何为</a:t>
            </a:r>
            <a:r>
              <a:rPr lang="en-US" altLang="zh-CN" sz="6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NN </a:t>
            </a:r>
            <a:r>
              <a:rPr lang="zh-CN" altLang="en-US" sz="6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？</a:t>
            </a:r>
            <a:endParaRPr lang="zh-CN" altLang="en-US" sz="6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7721600" y="-2747010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433820" y="4346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-182245" y="6890385"/>
            <a:ext cx="12191365" cy="5181600"/>
          </a:xfrm>
          <a:prstGeom prst="round2Diag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pic>
        <p:nvPicPr>
          <p:cNvPr id="43" name="图片 42" descr="成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4765" y="708025"/>
            <a:ext cx="680085" cy="660400"/>
          </a:xfrm>
          <a:prstGeom prst="rect">
            <a:avLst/>
          </a:prstGeom>
        </p:spPr>
      </p:pic>
      <p:sp>
        <p:nvSpPr>
          <p:cNvPr id="45" name="单圆角矩形 44"/>
          <p:cNvSpPr/>
          <p:nvPr>
            <p:custDataLst>
              <p:tags r:id="rId4"/>
            </p:custDataLst>
          </p:nvPr>
        </p:nvSpPr>
        <p:spPr>
          <a:xfrm>
            <a:off x="6524625" y="701230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7" name="图片 56" descr="wlb_20231022_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330" y="6581775"/>
            <a:ext cx="2548255" cy="2548255"/>
          </a:xfrm>
          <a:prstGeom prst="rect">
            <a:avLst/>
          </a:prstGeom>
        </p:spPr>
      </p:pic>
      <p:sp>
        <p:nvSpPr>
          <p:cNvPr id="46" name="单圆角矩形 45"/>
          <p:cNvSpPr/>
          <p:nvPr>
            <p:custDataLst>
              <p:tags r:id="rId6"/>
            </p:custDataLst>
          </p:nvPr>
        </p:nvSpPr>
        <p:spPr>
          <a:xfrm>
            <a:off x="1226185" y="964501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qx_20231022_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95" y="9199245"/>
            <a:ext cx="2656840" cy="2656840"/>
          </a:xfrm>
          <a:prstGeom prst="rect">
            <a:avLst/>
          </a:prstGeom>
        </p:spPr>
      </p:pic>
      <p:sp>
        <p:nvSpPr>
          <p:cNvPr id="47" name="单圆角矩形 46"/>
          <p:cNvSpPr/>
          <p:nvPr>
            <p:custDataLst>
              <p:tags r:id="rId8"/>
            </p:custDataLst>
          </p:nvPr>
        </p:nvSpPr>
        <p:spPr>
          <a:xfrm>
            <a:off x="6524625" y="964501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单圆角矩形 43"/>
          <p:cNvSpPr/>
          <p:nvPr/>
        </p:nvSpPr>
        <p:spPr>
          <a:xfrm>
            <a:off x="1226185" y="701230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 descr="bjz_20231022_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685" y="6709410"/>
            <a:ext cx="2410460" cy="2410460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0"/>
            </p:custDataLst>
          </p:nvPr>
        </p:nvSpPr>
        <p:spPr>
          <a:xfrm>
            <a:off x="2748915" y="752983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hast ist hier</a:t>
            </a:r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11"/>
            </p:custDataLst>
          </p:nvPr>
        </p:nvSpPr>
        <p:spPr>
          <a:xfrm>
            <a:off x="2748915" y="801370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白健</a:t>
            </a:r>
            <a:r>
              <a:rPr lang="zh-CN" altLang="en-US"/>
              <a:t>璋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1236345" y="863155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组长</a:t>
            </a:r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12"/>
            </p:custDataLst>
          </p:nvPr>
        </p:nvSpPr>
        <p:spPr>
          <a:xfrm>
            <a:off x="8275955" y="752983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BOBO</a:t>
            </a:r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3"/>
            </p:custDataLst>
          </p:nvPr>
        </p:nvSpPr>
        <p:spPr>
          <a:xfrm>
            <a:off x="8275955" y="801370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王</a:t>
            </a:r>
            <a:r>
              <a:rPr lang="zh-CN" altLang="en-US"/>
              <a:t>立波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14"/>
            </p:custDataLst>
          </p:nvPr>
        </p:nvSpPr>
        <p:spPr>
          <a:xfrm>
            <a:off x="1247775" y="1128331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pic>
        <p:nvPicPr>
          <p:cNvPr id="5" name="图片 4" descr="yzb_20231022_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7895" y="9256395"/>
            <a:ext cx="2599690" cy="2599690"/>
          </a:xfrm>
          <a:prstGeom prst="rect">
            <a:avLst/>
          </a:prstGeom>
        </p:spPr>
      </p:pic>
      <p:sp>
        <p:nvSpPr>
          <p:cNvPr id="62" name="圆角矩形 61"/>
          <p:cNvSpPr/>
          <p:nvPr>
            <p:custDataLst>
              <p:tags r:id="rId16"/>
            </p:custDataLst>
          </p:nvPr>
        </p:nvSpPr>
        <p:spPr>
          <a:xfrm>
            <a:off x="6584950" y="1128331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7"/>
            </p:custDataLst>
          </p:nvPr>
        </p:nvSpPr>
        <p:spPr>
          <a:xfrm>
            <a:off x="2748915" y="1003871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Snoopy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8"/>
            </p:custDataLst>
          </p:nvPr>
        </p:nvSpPr>
        <p:spPr>
          <a:xfrm>
            <a:off x="2748915" y="1053274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卿</a:t>
            </a:r>
            <a:r>
              <a:rPr lang="zh-CN" altLang="en-US"/>
              <a:t>轩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8275955" y="1003871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yang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20"/>
            </p:custDataLst>
          </p:nvPr>
        </p:nvSpPr>
        <p:spPr>
          <a:xfrm>
            <a:off x="8275955" y="1053274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杨钟</a:t>
            </a:r>
            <a:r>
              <a:rPr lang="zh-CN" altLang="en-US"/>
              <a:t>宝</a:t>
            </a:r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21"/>
            </p:custDataLst>
          </p:nvPr>
        </p:nvSpPr>
        <p:spPr>
          <a:xfrm>
            <a:off x="6584950" y="865060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-67310" y="2933700"/>
            <a:ext cx="12283440" cy="1280160"/>
          </a:xfrm>
          <a:prstGeom prst="round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何为</a:t>
            </a:r>
            <a:r>
              <a:rPr lang="en-US" altLang="zh-CN" sz="6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NN </a:t>
            </a:r>
            <a:r>
              <a:rPr lang="zh-CN" altLang="en-US" sz="6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？</a:t>
            </a:r>
            <a:endParaRPr lang="zh-CN" altLang="en-US" sz="6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22"/>
            </p:custDataLst>
          </p:nvPr>
        </p:nvSpPr>
        <p:spPr>
          <a:xfrm>
            <a:off x="-7594600" y="-2620010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</p:spTree>
    <p:custDataLst>
      <p:tags r:id="rId2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-12283440" y="2933700"/>
            <a:ext cx="12283440" cy="1280160"/>
          </a:xfrm>
          <a:prstGeom prst="round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6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何为</a:t>
            </a:r>
            <a:r>
              <a:rPr lang="en-US" altLang="zh-CN" sz="6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NN </a:t>
            </a:r>
            <a:r>
              <a:rPr lang="zh-CN" altLang="en-US" sz="60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？</a:t>
            </a:r>
            <a:endParaRPr lang="zh-CN" altLang="en-US" sz="60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93470" y="2933700"/>
            <a:ext cx="32410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、新的设计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design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441071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、新的浏览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browse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761619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、新的交互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turn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2369185" y="4483100"/>
            <a:ext cx="2722880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、新的管理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manage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5953760" y="4483100"/>
            <a:ext cx="3535045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、新的无限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boundless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图片 13" descr="logo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5" name="图片 4" descr="logo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pic>
        <p:nvPicPr>
          <p:cNvPr id="13" name="图片 12" descr="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12"/>
            </p:custDataLst>
          </p:nvPr>
        </p:nvSpPr>
        <p:spPr>
          <a:xfrm>
            <a:off x="-12202795" y="-11430"/>
            <a:ext cx="12202795" cy="6950075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51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51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604645" y="-1203325"/>
            <a:ext cx="1754505" cy="1584325"/>
          </a:xfrm>
          <a:prstGeom prst="ellipse">
            <a:avLst/>
          </a:prstGeom>
          <a:solidFill>
            <a:schemeClr val="bg2">
              <a:lumMod val="8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、新的设计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design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410200" y="-134874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、新的浏览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browse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602361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Logo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图片 12" descr="logo"/>
          <p:cNvPicPr>
            <a:picLocks noChangeAspect="1"/>
          </p:cNvPicPr>
          <p:nvPr/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7627620" y="2337435"/>
            <a:ext cx="1355090" cy="1590675"/>
          </a:xfrm>
          <a:prstGeom prst="rect">
            <a:avLst/>
          </a:prstGeom>
        </p:spPr>
      </p:pic>
      <p:pic>
        <p:nvPicPr>
          <p:cNvPr id="17" name="图片 16" descr="logo"/>
          <p:cNvPicPr>
            <a:picLocks noChangeAspect="1"/>
          </p:cNvPicPr>
          <p:nvPr/>
        </p:nvPicPr>
        <p:blipFill>
          <a:blip r:embed="rId6"/>
          <a:srcRect l="42152" t="10009" r="7610" b="10684"/>
          <a:stretch>
            <a:fillRect/>
          </a:stretch>
        </p:blipFill>
        <p:spPr>
          <a:xfrm>
            <a:off x="8982710" y="2337435"/>
            <a:ext cx="1941830" cy="1590675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-12541250" y="0"/>
            <a:ext cx="12202795" cy="6950075"/>
          </a:xfrm>
          <a:prstGeom prst="rect">
            <a:avLst/>
          </a:prstGeom>
          <a:gradFill>
            <a:gsLst>
              <a:gs pos="67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12416790" y="139446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、新的交互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turn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3064510" y="7478395"/>
            <a:ext cx="2722880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、新的管理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manage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10297160" y="7478395"/>
            <a:ext cx="3535045" cy="398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、新的无限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boundless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80208 0.0100926 L 0.00947917 0.0168519 L 0.0132813 0.0269444 L 0.0189583 0.0337037 L 0.0246354 0.040463 L 0.0303125 0.0471296 L 0.0359896 0.0538889 L 0.0416667 0.0639815 L 0.0473437 0.0673148 L 0.0530208 0.0740741 L 0.05875 0.0808333 L 0.0644271 0.0875926 L 0.0701042 0.0909259 L 0.0757812 0.0976852 L 0.0814583 0.101019 L 0.0871354 0.104352 L 0.0928125 0.107778 L 0.0984896 0.114537 L 0.104167 0.11787 L 0.109844 0.121204 L 0.115521 0.12463 L 0.121198 0.127963 L 0.128802 0.131296 L 0.134479 0.134722 L 0.140156 0.138056 L 0.145833 0.141389 L 0.15151 0.144815 L 0.157188 0.148148 L 0.164792 0.151574 L 0.170469 0.154907 L 0.176146 0.158241 L 0.181823 0.161667 L 0.1875 0.165 L 0.193177 0.168333 L 0.198854 0.168333 L 0.204531 0.171759 L 0.21026 0.175093 L 0.215937 0.178426 L 0.221615 0.178426 L 0.255677 0.198704 L 0.261354 0.198704 L 0.267031 0.202037 L 0.27276 0.20537 L 0.278437 0.208796 L 0.284115 0.21213 L 0.289792 0.215463 L 0.295469 0.218889 L 0.301146 0.218889 L 0.306823 0.222222 L 0.3125 0.225648 L 0.318177 0.228981 L 0.323854 0.232315 L 0.329583 0.235741 L 0.33526 0.235741 L 0.340937 0.239074 L 0.346615 0.242407 L 0.352292 0.245833 L 0.357969 0.249167 L 0.363646 0.2525 L 0.369323 0.255926 L 0.375 0.259259 L 0.380677 0.262685 L 0.386354 0.266019 L 0.392083 0.269352 L 0.39776 0.269352 L 0.403437 0.272778 L 0.409115 0.276111 L 0.414792 0.279444 L 0.420469 0.28287 L 0.426146 0.28287 L 0.431823 0.286204 L 0.4375 0.289537 L 0.443177 0.292963 L 0.448854 0.296296 L 0.454583 0.296296 L 0.46026 0.299722 L 0.465937 0.303056 L 0.46026 0.303056 L 0.454583 0.303056 L 0.448854 0.306389 L 0.443177 0.306389 L 0.4375 0.309815 L 0.431823 0.309815 L 0.426146 0.309815 L 0.420469 0.313148 L 0.414792 0.316481 L 0.409115 0.319907 L 0.403437 0.319907 L 0.39776 0.323241 L 0.392083 0.326574 L 0.378802 0.333333 L 0.373125 0.336667 L 0.367448 0.336667 L 0.361771 0.340093 L 0.356094 0.343426 L 0.350417 0.343426 L 0.344687 0.346852 L 0.33901 0.346852 L 0.333333 0.350185 L 0.327656 0.350185 L 0.321979 0.350185 L 0.316302 0.350185 L 0.310625 0.350185 L 0.304948 0.350185 L 0.299271 0.350185 L 0.293594 0.350185 L 0.287865 0.350185 L 0.282187 0.346852 L 0.27651 0.346852 L 0.270833 0.343426 L 0.265156 0.343426 L 0.259479 0.340093 L 0.253802 0.340093 L 0.248125 0.340093 L 0.242448 0.336667 L 0.236771 0.336667 L 0.231094 0.336667 L 0.225365 0.336667 L 0.219688 0.333333 L 0.21401 0.333333 L 0.208333 0.333333 L 0.202656 0.333333 L 0.196979 0.333333 L 0.191302 0.33 L 0.185625 0.33 L 0.179948 0.33 L 0.174271 0.33 L 0.168594 0.33 L 0.162865 0.33 L 0.157188 0.33 L 0.15151 0.33 L 0.143958 0.33 L 0.138281 0.33 L 0.132604 0.33 L 0.126927 0.33 L 0.121198 0.326574 L 0.115521 0.326574 L 0.109844 0.326574 L 0.104167 0.326574 L 0.0984896 0.326574 L 0.0928125 0.326574 L 0.0871354 0.323241 L 0.0814583 0.323241 L 0.0757812 0.323241 L 0.0701042 0.323241 L 0.0644271 0.323241 L 0.0568229 0.319907 L 0.0511458 0.319907 L 0.0454688 0.319907 L 0.0454688 0.309815 L 0.0473437 0.299722 L 0.0492708 0.289537 L 0.0511458 0.279444 L 0.0530208 0.269352 L 0.0549479 0.259259 L 0.0549479 0.249167 L 0.0549479 0.239074 L 0.0568229 0.228981 L 0.05875 0.218889 L 0.05875 0.208796 L 0.060625 0.198704 L 0.060625 0.188611 L 0.060625 0.178426 L 0.060625 0.168333 L 0.0644271 0.178426 L 0.0701042 0.185185 L 0.0738542 0.195278 L 0.0795833 0.198704 L 0.0852604 0.20537 L 0.0909375 0.208796 L 0.0966146 0.215463 L 0.102292 0.215463 L 0.107969 0.218889 L 0.113646 0.222222 L 0.119323 0.222222 L 0.125 0.225648 L 0.130677 0.225648 L 0.136354 0.228981 L 0.142031 0.228981 L 0.14776 0.228981 L 0.153437 0.232315 L 0.159115 0.235741 L 0.164792 0.235741 L 0.170469 0.235741 L 0.176146 0.239074 L 0.181823 0.242407 L 0.1875 0.242407 L 0.193177 0.245833 L 0.198854 0.245833 L 0.204531 0.249167 L 0.21026 0.2525 L 0.215937 0.2525 L 0.221615 0.255926 L 0.227292 0.255926 L 0.232969 0.259259 L 0.238646 0.259259 L 0.244323 0.262685 L 0.25 0.262685 L 0.255677 0.266019 L 0.261354 0.266019 L 0.267031 0.269352 L 0.27276 0.269352 L 0.278437 0.272778 L 0.284115 0.276111 L 0.289792 0.276111 L 0.295469 0.279444 L 0.301146 0.279444 L 0.306823 0.28287 L 0.3125 0.286204 L 0.318177 0.286204 L 0.323854 0.286204 L 0.329583 0.289537 L 0.33526 0.292963 L 0.340937 0.292963 L 0.346615 0.296296 L 0.352292 0.299722 L 0.357969 0.299722 L 0.363646 0.303056 L 0.369323 0.303056 L 0.375 0.306389 L 0.380677 0.306389 L 0.386354 0.309815 L 0.392083 0.313148 L 0.39776 0.316481 L 0.403437 0.319907 L 0.409115 0.319907 L 0.414792 0.323241 L 0.420469 0.326574 L 0.426146 0.33 L 0.431823 0.33 L 0.4375 0.333333 L 0.443177 0.336667 L 0.448854 0.340093 L 0.454583 0.340093 L 0.46026 0.346852 L 0.465937 0.350185 L 0.471615 0.353519 L 0.477292 0.356944 L 0.482969 0.360278 L 0.488646 0.363611 L 0.494323 0.367037 L 0.5 0.37037 L 0.505677 0.373704 L 0.511354 0.380463 L 0.517083 0.383889 L 0.52276 0.387222 L 0.528437 0.390556 L 0.534115 0.393981 L 0.539792 0.400648 L 0.545469 0.404074 L 0.551146 0.407407 L 0.556823 0.410741 L 0.5625 0.414167 L 0.568177 0.4175 L 0.573854 0.420926 L 0.579583 0.424259 L 0.58526 0.427593 L 0.590937 0.431019 L 0.596615 0.434352 L 0.602292 0.437685 L 0.607969 0.437685 L 0.613646 0.441111 L 0.619323 0.444444 L 0.625 0.447778 L 0.630677 0.451204 L 0.636354 0.451204 L 0.642083 0.454537 L 0.64776 0.457963 L 0.653437 0.461296 L 0.659115 0.461296 L 0.664792 0.46463 L 0.670469 0.468056 L 0.676146 0.468056 L 0.681823 0.471389 L 0.6875 0.474722 L 0.693177 0.474722 L 0.698854 0.478148 L 0.704583 0.478148 L 0.71026 0.481481 L 0.715937 0.484815 L 0.721615 0.484815 L 0.727292 0.488241 L 0.732969 0.488241 L 0.738646 0.491574 L 0.74625 0.495 L 0.751927 0.495 L 0.757604 0.495 L 0.763281 0.498333 L 0.768958 0.498333 L 0.774635 0.501667 L 0.780312 0.505093 L 0.789792 0.515185 L 0.789792 0.515185 L 0.789792 0.515185 " pathEditMode="relative" ptsTypes="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1430"/>
            <a:ext cx="12273915" cy="6961505"/>
          </a:xfrm>
          <a:prstGeom prst="rect">
            <a:avLst/>
          </a:prstGeom>
          <a:gradFill>
            <a:gsLst>
              <a:gs pos="67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93470" y="2933700"/>
            <a:ext cx="30130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、新的设计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design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106545" y="209867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、导航页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avigation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1" name="图片 10" descr="导航页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6545" y="2497455"/>
            <a:ext cx="8156575" cy="4360545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2553950" y="0"/>
            <a:ext cx="12202795" cy="6950075"/>
          </a:xfrm>
          <a:prstGeom prst="rect">
            <a:avLst/>
          </a:prstGeom>
          <a:gradFill>
            <a:gsLst>
              <a:gs pos="50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51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18461355" y="281813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Logo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-10795" y="-11430"/>
            <a:ext cx="12273915" cy="6961505"/>
          </a:xfrm>
          <a:prstGeom prst="rect">
            <a:avLst/>
          </a:prstGeom>
          <a:gradFill>
            <a:gsLst>
              <a:gs pos="54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67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093470" y="2933700"/>
            <a:ext cx="30695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、新的设计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design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575300" y="182372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登录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12309475" y="-103505"/>
            <a:ext cx="12273915" cy="6961505"/>
          </a:xfrm>
          <a:prstGeom prst="rect">
            <a:avLst/>
          </a:prstGeom>
          <a:gradFill>
            <a:gsLst>
              <a:gs pos="67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16426815" y="200850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、导航页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avigation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图片 13" descr="导航页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6426815" y="2405380"/>
            <a:ext cx="8156575" cy="4360545"/>
          </a:xfrm>
          <a:prstGeom prst="rect">
            <a:avLst/>
          </a:prstGeom>
        </p:spPr>
      </p:pic>
      <p:pic>
        <p:nvPicPr>
          <p:cNvPr id="3" name="图片 2" descr="用户登录"/>
          <p:cNvPicPr>
            <a:picLocks noChangeAspect="1"/>
          </p:cNvPicPr>
          <p:nvPr/>
        </p:nvPicPr>
        <p:blipFill>
          <a:blip r:embed="rId12"/>
          <a:srcRect l="18412" t="23628" r="17710" b="27864"/>
          <a:stretch>
            <a:fillRect/>
          </a:stretch>
        </p:blipFill>
        <p:spPr>
          <a:xfrm>
            <a:off x="5661025" y="2222500"/>
            <a:ext cx="6648450" cy="28403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25179020" y="155194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注册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 descr="用户注册1_数据验证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22563" t="19019" r="23063" b="19204"/>
          <a:stretch>
            <a:fillRect/>
          </a:stretch>
        </p:blipFill>
        <p:spPr>
          <a:xfrm>
            <a:off x="25110440" y="1823720"/>
            <a:ext cx="6629400" cy="423672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-10795" y="-11430"/>
            <a:ext cx="12273915" cy="6961505"/>
          </a:xfrm>
          <a:prstGeom prst="rect">
            <a:avLst/>
          </a:prstGeom>
          <a:gradFill>
            <a:gsLst>
              <a:gs pos="54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67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0" y="182372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注册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4" name="图片 3" descr="用户注册1_数据验证"/>
          <p:cNvPicPr>
            <a:picLocks noChangeAspect="1"/>
          </p:cNvPicPr>
          <p:nvPr/>
        </p:nvPicPr>
        <p:blipFill>
          <a:blip r:embed="rId7"/>
          <a:srcRect l="22563" t="19019" r="23063" b="19204"/>
          <a:stretch>
            <a:fillRect/>
          </a:stretch>
        </p:blipFill>
        <p:spPr>
          <a:xfrm>
            <a:off x="5633720" y="2222500"/>
            <a:ext cx="6629400" cy="4236720"/>
          </a:xfrm>
          <a:prstGeom prst="rect">
            <a:avLst/>
          </a:prstGeom>
        </p:spPr>
      </p:pic>
      <p:pic>
        <p:nvPicPr>
          <p:cNvPr id="11" name="图片 10" descr="用户登录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8412" t="23628" r="17710" b="27864"/>
          <a:stretch>
            <a:fillRect/>
          </a:stretch>
        </p:blipFill>
        <p:spPr>
          <a:xfrm>
            <a:off x="12495530" y="2222500"/>
            <a:ext cx="6648450" cy="284035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12536805" y="182372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登录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0892770" y="142494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、首页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Home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0" name="图片 19" descr="网站首页1_热搜展示+新闻推荐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9143980" y="1823720"/>
            <a:ext cx="8239125" cy="46355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1093470" y="2933700"/>
            <a:ext cx="30695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、新的设计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design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-10795" y="-11430"/>
            <a:ext cx="12273915" cy="6961505"/>
          </a:xfrm>
          <a:prstGeom prst="rect">
            <a:avLst/>
          </a:prstGeom>
          <a:gradFill>
            <a:gsLst>
              <a:gs pos="69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8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0" y="182372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、首页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Home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20" name="图片 19" descr="网站首页1_热搜展示+新闻推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510" y="2222500"/>
            <a:ext cx="8239125" cy="463550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-4513580" y="3192780"/>
            <a:ext cx="2722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热搜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模块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r"/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baidu API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技术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支持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2" name="图片 31" descr="流量统计_通过百度定位API实现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-808" r="1126" b="17534"/>
          <a:stretch>
            <a:fillRect/>
          </a:stretch>
        </p:blipFill>
        <p:spPr>
          <a:xfrm>
            <a:off x="-6849110" y="3899535"/>
            <a:ext cx="6555740" cy="30511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3" name="文本框 32"/>
          <p:cNvSpPr txBox="1"/>
          <p:nvPr>
            <p:custDataLst>
              <p:tags r:id="rId11"/>
            </p:custDataLst>
          </p:nvPr>
        </p:nvSpPr>
        <p:spPr>
          <a:xfrm>
            <a:off x="1093470" y="2933700"/>
            <a:ext cx="30695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、新的设计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design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-10795" y="-11430"/>
            <a:ext cx="12273915" cy="6961505"/>
          </a:xfrm>
          <a:prstGeom prst="rect">
            <a:avLst/>
          </a:prstGeom>
          <a:gradFill>
            <a:gsLst>
              <a:gs pos="69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8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5575300" y="182372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、首页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Home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20" name="图片 19" descr="网站首页1_热搜展示+新闻推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510" y="2222500"/>
            <a:ext cx="8239125" cy="4635500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12541250" y="182372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注册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5" name="图片 24" descr="用户注册1_数据验证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22563" t="19019" r="23063" b="19204"/>
          <a:stretch>
            <a:fillRect/>
          </a:stretch>
        </p:blipFill>
        <p:spPr>
          <a:xfrm>
            <a:off x="12472670" y="2222500"/>
            <a:ext cx="6629400" cy="4236720"/>
          </a:xfrm>
          <a:prstGeom prst="rect">
            <a:avLst/>
          </a:prstGeom>
        </p:spPr>
      </p:pic>
      <p:pic>
        <p:nvPicPr>
          <p:cNvPr id="29" name="图片 28" descr="个人信息1_侧边栏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75778"/>
          <a:stretch>
            <a:fillRect/>
          </a:stretch>
        </p:blipFill>
        <p:spPr>
          <a:xfrm>
            <a:off x="15774035" y="2222500"/>
            <a:ext cx="1995805" cy="4634865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13599795" y="182372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、侧边栏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Sidebar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网站首页1_热搜展示+新闻推荐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"/>
          <a:srcRect l="13410" t="21397" r="38952"/>
          <a:stretch>
            <a:fillRect/>
          </a:stretch>
        </p:blipFill>
        <p:spPr>
          <a:xfrm>
            <a:off x="5058410" y="3214370"/>
            <a:ext cx="3924935" cy="3643630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</p:pic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2335530" y="3192780"/>
            <a:ext cx="2722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0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热搜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模块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r"/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baidu API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技术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支持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图片 9" descr="流量统计_通过百度定位API实现"/>
          <p:cNvPicPr>
            <a:picLocks noChangeAspect="1"/>
          </p:cNvPicPr>
          <p:nvPr/>
        </p:nvPicPr>
        <p:blipFill>
          <a:blip r:embed="rId16"/>
          <a:srcRect l="-808" r="1126" b="17534"/>
          <a:stretch>
            <a:fillRect/>
          </a:stretch>
        </p:blipFill>
        <p:spPr>
          <a:xfrm>
            <a:off x="0" y="3899535"/>
            <a:ext cx="6555740" cy="30511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文本框 10"/>
          <p:cNvSpPr txBox="1"/>
          <p:nvPr>
            <p:custDataLst>
              <p:tags r:id="rId17"/>
            </p:custDataLst>
          </p:nvPr>
        </p:nvSpPr>
        <p:spPr>
          <a:xfrm>
            <a:off x="1093470" y="2933700"/>
            <a:ext cx="30695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、新的设计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design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-10795" y="-11430"/>
            <a:ext cx="12273915" cy="6961505"/>
          </a:xfrm>
          <a:prstGeom prst="rect">
            <a:avLst/>
          </a:prstGeom>
          <a:gradFill>
            <a:gsLst>
              <a:gs pos="42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62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4094460" y="168529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、首页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Home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3" name="图片 2" descr="个人信息1_侧边栏"/>
          <p:cNvPicPr>
            <a:picLocks noChangeAspect="1"/>
          </p:cNvPicPr>
          <p:nvPr/>
        </p:nvPicPr>
        <p:blipFill>
          <a:blip r:embed="rId7"/>
          <a:srcRect r="24222"/>
          <a:stretch>
            <a:fillRect/>
          </a:stretch>
        </p:blipFill>
        <p:spPr>
          <a:xfrm>
            <a:off x="3953510" y="2223135"/>
            <a:ext cx="6243955" cy="4634865"/>
          </a:xfrm>
          <a:prstGeom prst="rect">
            <a:avLst/>
          </a:prstGeom>
        </p:spPr>
      </p:pic>
      <p:pic>
        <p:nvPicPr>
          <p:cNvPr id="13" name="图片 12" descr="个人信息1_侧边栏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rcRect l="75778"/>
          <a:stretch>
            <a:fillRect/>
          </a:stretch>
        </p:blipFill>
        <p:spPr>
          <a:xfrm>
            <a:off x="10197465" y="2223135"/>
            <a:ext cx="1995805" cy="463486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7861300" y="182435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、侧边栏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Sidebar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图片 14" descr="联系我们2_页脚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0795" y="6943725"/>
            <a:ext cx="12192000" cy="68580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348615" y="695007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页脚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1093470" y="2933700"/>
            <a:ext cx="30695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、新的设计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design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433820" y="4346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635" y="1677035"/>
            <a:ext cx="12191365" cy="5181600"/>
          </a:xfrm>
          <a:prstGeom prst="round2Diag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pic>
        <p:nvPicPr>
          <p:cNvPr id="43" name="图片 42" descr="成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689610"/>
            <a:ext cx="680085" cy="660400"/>
          </a:xfrm>
          <a:prstGeom prst="rect">
            <a:avLst/>
          </a:prstGeom>
        </p:spPr>
      </p:pic>
      <p:sp>
        <p:nvSpPr>
          <p:cNvPr id="45" name="单圆角矩形 44"/>
          <p:cNvSpPr/>
          <p:nvPr>
            <p:custDataLst>
              <p:tags r:id="rId4"/>
            </p:custDataLst>
          </p:nvPr>
        </p:nvSpPr>
        <p:spPr>
          <a:xfrm>
            <a:off x="670750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单圆角矩形 45"/>
          <p:cNvSpPr/>
          <p:nvPr>
            <p:custDataLst>
              <p:tags r:id="rId5"/>
            </p:custDataLst>
          </p:nvPr>
        </p:nvSpPr>
        <p:spPr>
          <a:xfrm>
            <a:off x="140906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单圆角矩形 46"/>
          <p:cNvSpPr/>
          <p:nvPr>
            <p:custDataLst>
              <p:tags r:id="rId6"/>
            </p:custDataLst>
          </p:nvPr>
        </p:nvSpPr>
        <p:spPr>
          <a:xfrm>
            <a:off x="670750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单圆角矩形 43"/>
          <p:cNvSpPr/>
          <p:nvPr/>
        </p:nvSpPr>
        <p:spPr>
          <a:xfrm>
            <a:off x="140906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 descr="bjz_20231022_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65" y="1496060"/>
            <a:ext cx="2410460" cy="2410460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8"/>
            </p:custDataLst>
          </p:nvPr>
        </p:nvSpPr>
        <p:spPr>
          <a:xfrm>
            <a:off x="293179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hast ist hier</a:t>
            </a:r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9"/>
            </p:custDataLst>
          </p:nvPr>
        </p:nvSpPr>
        <p:spPr>
          <a:xfrm>
            <a:off x="293179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白健</a:t>
            </a:r>
            <a:r>
              <a:rPr lang="zh-CN" altLang="en-US"/>
              <a:t>璋</a:t>
            </a:r>
            <a:endParaRPr lang="zh-CN" altLang="en-US"/>
          </a:p>
        </p:txBody>
      </p:sp>
      <p:pic>
        <p:nvPicPr>
          <p:cNvPr id="55" name="图片 54" descr="bjz_20231022_4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5653405" y="518795"/>
            <a:ext cx="7652385" cy="7652385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1419225" y="341820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组长</a:t>
            </a:r>
            <a:endParaRPr lang="zh-CN" altLang="en-US"/>
          </a:p>
        </p:txBody>
      </p:sp>
      <p:pic>
        <p:nvPicPr>
          <p:cNvPr id="57" name="图片 56" descr="wlb_20231022_9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2210" y="1368425"/>
            <a:ext cx="2548255" cy="2548255"/>
          </a:xfrm>
          <a:prstGeom prst="rect">
            <a:avLst/>
          </a:prstGeom>
        </p:spPr>
      </p:pic>
      <p:sp>
        <p:nvSpPr>
          <p:cNvPr id="58" name="文本框 57"/>
          <p:cNvSpPr txBox="1"/>
          <p:nvPr>
            <p:custDataLst>
              <p:tags r:id="rId13"/>
            </p:custDataLst>
          </p:nvPr>
        </p:nvSpPr>
        <p:spPr>
          <a:xfrm>
            <a:off x="845883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BOBO</a:t>
            </a:r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4"/>
            </p:custDataLst>
          </p:nvPr>
        </p:nvSpPr>
        <p:spPr>
          <a:xfrm>
            <a:off x="845883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王</a:t>
            </a:r>
            <a:r>
              <a:rPr lang="zh-CN" altLang="en-US"/>
              <a:t>立波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5"/>
            </p:custDataLst>
          </p:nvPr>
        </p:nvSpPr>
        <p:spPr>
          <a:xfrm>
            <a:off x="6767830" y="343725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16"/>
            </p:custDataLst>
          </p:nvPr>
        </p:nvSpPr>
        <p:spPr>
          <a:xfrm>
            <a:off x="1430655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7"/>
            </p:custDataLst>
          </p:nvPr>
        </p:nvSpPr>
        <p:spPr>
          <a:xfrm>
            <a:off x="6767830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8"/>
            </p:custDataLst>
          </p:nvPr>
        </p:nvSpPr>
        <p:spPr>
          <a:xfrm>
            <a:off x="293179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Snoopy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9"/>
            </p:custDataLst>
          </p:nvPr>
        </p:nvSpPr>
        <p:spPr>
          <a:xfrm>
            <a:off x="293179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卿</a:t>
            </a:r>
            <a:r>
              <a:rPr lang="zh-CN" altLang="en-US"/>
              <a:t>轩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20"/>
            </p:custDataLst>
          </p:nvPr>
        </p:nvSpPr>
        <p:spPr>
          <a:xfrm>
            <a:off x="845883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yang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21"/>
            </p:custDataLst>
          </p:nvPr>
        </p:nvSpPr>
        <p:spPr>
          <a:xfrm>
            <a:off x="845883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杨钟</a:t>
            </a:r>
            <a:r>
              <a:rPr lang="zh-CN" altLang="en-US"/>
              <a:t>宝</a:t>
            </a:r>
            <a:endParaRPr lang="zh-CN" altLang="en-US"/>
          </a:p>
        </p:txBody>
      </p:sp>
      <p:pic>
        <p:nvPicPr>
          <p:cNvPr id="4" name="图片 3" descr="qx_20231022_7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1375" y="3985895"/>
            <a:ext cx="2656840" cy="2656840"/>
          </a:xfrm>
          <a:prstGeom prst="rect">
            <a:avLst/>
          </a:prstGeom>
        </p:spPr>
      </p:pic>
      <p:pic>
        <p:nvPicPr>
          <p:cNvPr id="5" name="图片 4" descr="yzb_20231022_6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00775" y="4043045"/>
            <a:ext cx="2599690" cy="259969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-10795" y="-7094220"/>
            <a:ext cx="12273915" cy="6961505"/>
          </a:xfrm>
          <a:prstGeom prst="rect">
            <a:avLst/>
          </a:prstGeom>
          <a:gradFill>
            <a:gsLst>
              <a:gs pos="42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62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-616521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-67310" y="-708279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236980" y="-708279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093470" y="-4149090"/>
            <a:ext cx="2722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设计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design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7094220"/>
            <a:ext cx="1355090" cy="1590675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1220470" y="-53149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浏览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图片 10" descr="联系我们2_页脚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795" y="-5715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348615" y="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、页脚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footer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图片 11" descr="个人信息1_侧边栏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r="24222"/>
          <a:stretch>
            <a:fillRect/>
          </a:stretch>
        </p:blipFill>
        <p:spPr>
          <a:xfrm>
            <a:off x="3953510" y="-4859655"/>
            <a:ext cx="6243955" cy="4634865"/>
          </a:xfrm>
          <a:prstGeom prst="rect">
            <a:avLst/>
          </a:prstGeom>
        </p:spPr>
      </p:pic>
      <p:pic>
        <p:nvPicPr>
          <p:cNvPr id="15" name="图片 14" descr="个人信息1_侧边栏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/>
          <a:srcRect l="75778"/>
          <a:stretch>
            <a:fillRect/>
          </a:stretch>
        </p:blipFill>
        <p:spPr>
          <a:xfrm>
            <a:off x="10197465" y="-4859655"/>
            <a:ext cx="1995805" cy="463486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7861300" y="-525843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、侧边栏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Sidebar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67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浏览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023610" y="6938645"/>
            <a:ext cx="3667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、新闻内容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News content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3" name="图片 2" descr="新闻详情1_新闻内容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4330" y="7337425"/>
            <a:ext cx="8041005" cy="46228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6219190" y="157924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、新闻分类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Classify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图片 16" descr="新闻分类"/>
          <p:cNvPicPr>
            <a:picLocks noChangeAspect="1"/>
          </p:cNvPicPr>
          <p:nvPr/>
        </p:nvPicPr>
        <p:blipFill>
          <a:blip r:embed="rId9"/>
          <a:srcRect r="2401" b="7556"/>
          <a:stretch>
            <a:fillRect/>
          </a:stretch>
        </p:blipFill>
        <p:spPr>
          <a:xfrm>
            <a:off x="4164330" y="2140585"/>
            <a:ext cx="7952740" cy="423735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67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浏览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023610" y="1836420"/>
            <a:ext cx="3667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、新闻内容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News content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3" name="图片 2" descr="新闻详情1_新闻内容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4330" y="2235200"/>
            <a:ext cx="8041005" cy="462280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4150360" y="6858000"/>
            <a:ext cx="8041640" cy="4884420"/>
          </a:xfrm>
          <a:prstGeom prst="rect">
            <a:avLst/>
          </a:prstGeom>
          <a:gradFill>
            <a:gsLst>
              <a:gs pos="56000">
                <a:schemeClr val="tx1">
                  <a:alpha val="10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  <a:alpha val="100000"/>
                </a:schemeClr>
              </a:gs>
            </a:gsLst>
            <a:lin ang="54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6010275" y="6858635"/>
            <a:ext cx="4735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作者和内容推荐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ecommend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图片 14" descr="新闻详情2_作者和内容推荐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50995" y="7256780"/>
            <a:ext cx="8041005" cy="448564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6202680" y="-512826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、新闻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分类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图片 16" descr="新闻分类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r="2401" b="7556"/>
          <a:stretch>
            <a:fillRect/>
          </a:stretch>
        </p:blipFill>
        <p:spPr>
          <a:xfrm>
            <a:off x="4147820" y="-4566920"/>
            <a:ext cx="7952740" cy="423735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67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浏览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023610" y="0"/>
            <a:ext cx="3667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、新闻内容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News content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3" name="图片 2" descr="新闻详情1_新闻内容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4330" y="398780"/>
            <a:ext cx="8041005" cy="4622800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4164330" y="1974215"/>
            <a:ext cx="8041640" cy="4884420"/>
          </a:xfrm>
          <a:prstGeom prst="rect">
            <a:avLst/>
          </a:prstGeom>
          <a:gradFill>
            <a:gsLst>
              <a:gs pos="56000">
                <a:schemeClr val="tx1">
                  <a:alpha val="10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  <a:alpha val="100000"/>
                </a:schemeClr>
              </a:gs>
            </a:gsLst>
            <a:lin ang="54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6023610" y="1974215"/>
            <a:ext cx="4794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作者和内容推荐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ecommend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图片 10" descr="新闻详情2_作者和内容推荐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4330" y="2372360"/>
            <a:ext cx="8041005" cy="448564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093470" y="-44069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67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096000" y="176022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、搜索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Search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0" name="图片 9" descr="新闻搜索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230" y="2275205"/>
            <a:ext cx="8066405" cy="453707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2238990" y="0"/>
            <a:ext cx="12202795" cy="6950075"/>
          </a:xfrm>
          <a:prstGeom prst="rect">
            <a:avLst/>
          </a:prstGeom>
          <a:gradFill>
            <a:gsLst>
              <a:gs pos="67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13343255" y="294513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浏览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18146395" y="-115570"/>
            <a:ext cx="3667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、新闻内容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News content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图片 17" descr="新闻详情1_新闻内容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6287115" y="283210"/>
            <a:ext cx="8041005" cy="4622800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16287115" y="1858645"/>
            <a:ext cx="8041640" cy="4884420"/>
          </a:xfrm>
          <a:prstGeom prst="rect">
            <a:avLst/>
          </a:prstGeom>
          <a:gradFill>
            <a:gsLst>
              <a:gs pos="56000">
                <a:schemeClr val="tx1">
                  <a:alpha val="10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  <a:alpha val="100000"/>
                </a:schemeClr>
              </a:gs>
            </a:gsLst>
            <a:lin ang="54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18146395" y="1858645"/>
            <a:ext cx="4794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作者和内容推荐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</a:t>
            </a:r>
            <a:r>
              <a:rPr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ecommend</a:t>
            </a:r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4" name="图片 23" descr="新闻详情2_作者和内容推荐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6287115" y="2256790"/>
            <a:ext cx="8041005" cy="448564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78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85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0" name="图片 9" descr="新闻搜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065" y="2275205"/>
            <a:ext cx="8066405" cy="4537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2679065" y="227520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、搜索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Search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07410" y="276669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搜索结果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Outcome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图片 11" descr="新闻搜索_搜索结果"/>
          <p:cNvPicPr>
            <a:picLocks noChangeAspect="1"/>
          </p:cNvPicPr>
          <p:nvPr/>
        </p:nvPicPr>
        <p:blipFill>
          <a:blip r:embed="rId8"/>
          <a:srcRect l="36" b="26722"/>
          <a:stretch>
            <a:fillRect/>
          </a:stretch>
        </p:blipFill>
        <p:spPr>
          <a:xfrm>
            <a:off x="3407410" y="3166745"/>
            <a:ext cx="8693150" cy="3584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 descr="logo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68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6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0" name="图片 9" descr="新闻搜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2275205"/>
            <a:ext cx="8066405" cy="4537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2192000" y="227520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、搜索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Search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20345" y="276669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搜索结果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Outcome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图片 11" descr="新闻搜索_搜索结果"/>
          <p:cNvPicPr>
            <a:picLocks noChangeAspect="1"/>
          </p:cNvPicPr>
          <p:nvPr/>
        </p:nvPicPr>
        <p:blipFill>
          <a:blip r:embed="rId8"/>
          <a:srcRect l="36" b="26722"/>
          <a:stretch>
            <a:fillRect/>
          </a:stretch>
        </p:blipFill>
        <p:spPr>
          <a:xfrm>
            <a:off x="12920345" y="3166745"/>
            <a:ext cx="8693150" cy="3584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14" descr="logo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3816350" y="215328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、评论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Comments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图片 12" descr="新闻详情3_评论区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3510" y="2552065"/>
            <a:ext cx="7465695" cy="4199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 descr="新闻详情3_评论区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/>
          <a:srcRect l="11193" t="73239" r="12843" b="-15"/>
          <a:stretch>
            <a:fillRect/>
          </a:stretch>
        </p:blipFill>
        <p:spPr>
          <a:xfrm>
            <a:off x="4779010" y="5627370"/>
            <a:ext cx="5671185" cy="1124585"/>
          </a:xfrm>
          <a:prstGeom prst="rect">
            <a:avLst/>
          </a:prstGeom>
          <a:ln>
            <a:noFill/>
          </a:ln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68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76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5" name="图片 14" descr="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816350" y="215328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、评论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Comments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图片 12" descr="新闻详情3_评论区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3510" y="2552065"/>
            <a:ext cx="7465695" cy="4199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 descr="新闻详情3_评论区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rcRect l="11193" t="73239" r="12843" b="-15"/>
          <a:stretch>
            <a:fillRect/>
          </a:stretch>
        </p:blipFill>
        <p:spPr>
          <a:xfrm>
            <a:off x="3673475" y="3165475"/>
            <a:ext cx="8011160" cy="1588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 descr="新闻详情4_评论别人的回复"/>
          <p:cNvPicPr>
            <a:picLocks noChangeAspect="1"/>
          </p:cNvPicPr>
          <p:nvPr/>
        </p:nvPicPr>
        <p:blipFill>
          <a:blip r:embed="rId10"/>
          <a:srcRect l="12995" t="36898" r="14375" b="5019"/>
          <a:stretch>
            <a:fillRect/>
          </a:stretch>
        </p:blipFill>
        <p:spPr>
          <a:xfrm>
            <a:off x="5135245" y="3358515"/>
            <a:ext cx="7301865" cy="3285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5135245" y="3332480"/>
            <a:ext cx="3773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、回复评论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Reply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70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8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5" name="图片 14" descr="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2614275" y="204533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、评论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Comments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图片 15" descr="新闻详情3_评论区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751435" y="2444115"/>
            <a:ext cx="7465695" cy="4199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 descr="新闻详情3_评论区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rcRect l="11193" t="73239" r="12843" b="-15"/>
          <a:stretch>
            <a:fillRect/>
          </a:stretch>
        </p:blipFill>
        <p:spPr>
          <a:xfrm>
            <a:off x="12471400" y="3057525"/>
            <a:ext cx="8011160" cy="1588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 descr="新闻详情4_评论别人的回复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2995" t="36898" r="14375" b="5019"/>
          <a:stretch>
            <a:fillRect/>
          </a:stretch>
        </p:blipFill>
        <p:spPr>
          <a:xfrm>
            <a:off x="13933170" y="3250565"/>
            <a:ext cx="7301865" cy="32854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13933170" y="3224530"/>
            <a:ext cx="37738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、回复评论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Reply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5675630" y="164655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点赞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2" name="图片 21" descr="新闻详情6_点赞和收藏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3475" y="2099945"/>
            <a:ext cx="8458200" cy="4758055"/>
          </a:xfrm>
          <a:prstGeom prst="rect">
            <a:avLst/>
          </a:prstGeom>
        </p:spPr>
      </p:pic>
      <p:pic>
        <p:nvPicPr>
          <p:cNvPr id="23" name="图片 22" descr="新闻详情6_点赞和收藏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5"/>
          <a:srcRect l="71246" t="86147" r="9099" b="1468"/>
          <a:stretch>
            <a:fillRect/>
          </a:stretch>
        </p:blipFill>
        <p:spPr>
          <a:xfrm>
            <a:off x="9699625" y="6198870"/>
            <a:ext cx="1662430" cy="589280"/>
          </a:xfrm>
          <a:prstGeom prst="rect">
            <a:avLst/>
          </a:prstGeom>
        </p:spPr>
      </p:pic>
      <p:pic>
        <p:nvPicPr>
          <p:cNvPr id="24" name="图片 23" descr="新闻详情6_点赞和收藏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5"/>
          <a:srcRect l="42440" t="42466" r="44137" b="42239"/>
          <a:stretch>
            <a:fillRect/>
          </a:stretch>
        </p:blipFill>
        <p:spPr>
          <a:xfrm>
            <a:off x="7263130" y="4120515"/>
            <a:ext cx="1135380" cy="72771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70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8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5" name="图片 14" descr="logo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5675630" y="1646555"/>
            <a:ext cx="3854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、点赞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收藏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Like &amp; Favorite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2" name="图片 21" descr="新闻详情6_点赞和收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475" y="2099945"/>
            <a:ext cx="8458200" cy="4758055"/>
          </a:xfrm>
          <a:prstGeom prst="rect">
            <a:avLst/>
          </a:prstGeom>
        </p:spPr>
      </p:pic>
      <p:pic>
        <p:nvPicPr>
          <p:cNvPr id="23" name="图片 22" descr="新闻详情6_点赞和收藏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rcRect l="71246" t="86147" r="9099" b="1468"/>
          <a:stretch>
            <a:fillRect/>
          </a:stretch>
        </p:blipFill>
        <p:spPr>
          <a:xfrm>
            <a:off x="8225155" y="2579370"/>
            <a:ext cx="3906520" cy="1384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 descr="新闻详情6_点赞和收藏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/>
          <a:srcRect l="42440" t="42466" r="44137" b="42239"/>
          <a:stretch>
            <a:fillRect/>
          </a:stretch>
        </p:blipFill>
        <p:spPr>
          <a:xfrm>
            <a:off x="6328410" y="3700780"/>
            <a:ext cx="2428240" cy="1556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433820" y="4346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635" y="1677035"/>
            <a:ext cx="12191365" cy="5181600"/>
          </a:xfrm>
          <a:prstGeom prst="round2Diag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pic>
        <p:nvPicPr>
          <p:cNvPr id="43" name="图片 42" descr="成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689610"/>
            <a:ext cx="680085" cy="660400"/>
          </a:xfrm>
          <a:prstGeom prst="rect">
            <a:avLst/>
          </a:prstGeom>
        </p:spPr>
      </p:pic>
      <p:sp>
        <p:nvSpPr>
          <p:cNvPr id="45" name="单圆角矩形 44"/>
          <p:cNvSpPr/>
          <p:nvPr>
            <p:custDataLst>
              <p:tags r:id="rId4"/>
            </p:custDataLst>
          </p:nvPr>
        </p:nvSpPr>
        <p:spPr>
          <a:xfrm>
            <a:off x="670750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单圆角矩形 45"/>
          <p:cNvSpPr/>
          <p:nvPr>
            <p:custDataLst>
              <p:tags r:id="rId5"/>
            </p:custDataLst>
          </p:nvPr>
        </p:nvSpPr>
        <p:spPr>
          <a:xfrm>
            <a:off x="140906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单圆角矩形 46"/>
          <p:cNvSpPr/>
          <p:nvPr>
            <p:custDataLst>
              <p:tags r:id="rId6"/>
            </p:custDataLst>
          </p:nvPr>
        </p:nvSpPr>
        <p:spPr>
          <a:xfrm>
            <a:off x="670750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单圆角矩形 43"/>
          <p:cNvSpPr/>
          <p:nvPr/>
        </p:nvSpPr>
        <p:spPr>
          <a:xfrm>
            <a:off x="1409065" y="1798955"/>
            <a:ext cx="9039225" cy="4629785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 descr="bjz_20231022_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32610" y="1677035"/>
            <a:ext cx="2229485" cy="2229485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8"/>
            </p:custDataLst>
          </p:nvPr>
        </p:nvSpPr>
        <p:spPr>
          <a:xfrm>
            <a:off x="293179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hast ist hier</a:t>
            </a:r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9"/>
            </p:custDataLst>
          </p:nvPr>
        </p:nvSpPr>
        <p:spPr>
          <a:xfrm>
            <a:off x="293179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白健</a:t>
            </a:r>
            <a:r>
              <a:rPr lang="zh-CN" altLang="en-US"/>
              <a:t>璋</a:t>
            </a:r>
            <a:endParaRPr lang="zh-CN" altLang="en-US"/>
          </a:p>
        </p:txBody>
      </p:sp>
      <p:pic>
        <p:nvPicPr>
          <p:cNvPr id="4" name="图片 3" descr="bjz_20231022_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501900" y="518795"/>
            <a:ext cx="7652385" cy="7652385"/>
          </a:xfrm>
          <a:prstGeom prst="rect">
            <a:avLst/>
          </a:prstGeom>
        </p:spPr>
      </p:pic>
      <p:sp>
        <p:nvSpPr>
          <p:cNvPr id="56" name="圆角矩形 55"/>
          <p:cNvSpPr/>
          <p:nvPr>
            <p:custDataLst>
              <p:tags r:id="rId11"/>
            </p:custDataLst>
          </p:nvPr>
        </p:nvSpPr>
        <p:spPr>
          <a:xfrm>
            <a:off x="3883660" y="2800350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组长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39770" y="3507740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工作内容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4209415" y="403288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任务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分配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6414135" y="403288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构思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4209415" y="500316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程序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编写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>
            <p:custDataLst>
              <p:tags r:id="rId15"/>
            </p:custDataLst>
          </p:nvPr>
        </p:nvSpPr>
        <p:spPr>
          <a:xfrm>
            <a:off x="6414135" y="500316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界面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设计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70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8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5" name="图片 14" descr="logo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14301470" y="1646555"/>
            <a:ext cx="3854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、点赞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收藏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Like &amp; Favorite</a:t>
            </a:r>
            <a:endParaRPr lang="en-US" altLang="zh-CN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2" name="图片 21" descr="新闻详情6_点赞和收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99315" y="2099945"/>
            <a:ext cx="8458200" cy="4758055"/>
          </a:xfrm>
          <a:prstGeom prst="rect">
            <a:avLst/>
          </a:prstGeom>
        </p:spPr>
      </p:pic>
      <p:pic>
        <p:nvPicPr>
          <p:cNvPr id="23" name="图片 22" descr="新闻详情6_点赞和收藏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rcRect l="71246" t="86147" r="9099" b="1468"/>
          <a:stretch>
            <a:fillRect/>
          </a:stretch>
        </p:blipFill>
        <p:spPr>
          <a:xfrm>
            <a:off x="16850995" y="2579370"/>
            <a:ext cx="3906520" cy="13849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 descr="新闻详情6_点赞和收藏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/>
          <a:srcRect l="42440" t="42466" r="44137" b="42239"/>
          <a:stretch>
            <a:fillRect/>
          </a:stretch>
        </p:blipFill>
        <p:spPr>
          <a:xfrm>
            <a:off x="14954250" y="3700780"/>
            <a:ext cx="2428240" cy="1556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/>
          <p:cNvSpPr txBox="1"/>
          <p:nvPr>
            <p:custDataLst>
              <p:tags r:id="rId12"/>
            </p:custDataLst>
          </p:nvPr>
        </p:nvSpPr>
        <p:spPr>
          <a:xfrm>
            <a:off x="5792470" y="1701165"/>
            <a:ext cx="3854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举报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 descr="新闻详情7_1举报入口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73475" y="2099945"/>
            <a:ext cx="8519160" cy="4791710"/>
          </a:xfrm>
          <a:prstGeom prst="rect">
            <a:avLst/>
          </a:prstGeom>
        </p:spPr>
      </p:pic>
      <p:pic>
        <p:nvPicPr>
          <p:cNvPr id="12" name="图片 11" descr="新闻详情7_1举报入口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/>
          <a:srcRect l="14773" t="25722" r="14893" b="46740"/>
          <a:stretch>
            <a:fillRect/>
          </a:stretch>
        </p:blipFill>
        <p:spPr>
          <a:xfrm>
            <a:off x="4931410" y="3332480"/>
            <a:ext cx="5991860" cy="1319530"/>
          </a:xfrm>
          <a:prstGeom prst="rect">
            <a:avLst/>
          </a:prstGeom>
        </p:spPr>
      </p:pic>
      <p:pic>
        <p:nvPicPr>
          <p:cNvPr id="13" name="图片 12" descr="新闻详情7_2举报页面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23712" t="19099" r="22399" b="4591"/>
          <a:stretch>
            <a:fillRect/>
          </a:stretch>
        </p:blipFill>
        <p:spPr>
          <a:xfrm>
            <a:off x="5099050" y="6983730"/>
            <a:ext cx="4470400" cy="3370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-10795" y="-11430"/>
            <a:ext cx="12202795" cy="6950075"/>
          </a:xfrm>
          <a:prstGeom prst="rect">
            <a:avLst/>
          </a:prstGeom>
          <a:gradFill>
            <a:gsLst>
              <a:gs pos="70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8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640330" y="917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8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8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-6731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236980" y="0"/>
            <a:ext cx="2436495" cy="280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6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093470" y="293370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5" name="图片 14" descr="logo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792470" y="1701165"/>
            <a:ext cx="3854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举报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 descr="新闻详情7_1举报入口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475" y="2099945"/>
            <a:ext cx="8519160" cy="4791710"/>
          </a:xfrm>
          <a:prstGeom prst="rect">
            <a:avLst/>
          </a:prstGeom>
        </p:spPr>
      </p:pic>
      <p:pic>
        <p:nvPicPr>
          <p:cNvPr id="12" name="图片 11" descr="新闻详情7_1举报入口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rcRect l="14773" t="25722" r="14893" b="46740"/>
          <a:stretch>
            <a:fillRect/>
          </a:stretch>
        </p:blipFill>
        <p:spPr>
          <a:xfrm>
            <a:off x="3317240" y="2113915"/>
            <a:ext cx="8402320" cy="1850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 descr="新闻详情7_2举报页面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23712" t="19099" r="22399" b="4591"/>
          <a:stretch>
            <a:fillRect/>
          </a:stretch>
        </p:blipFill>
        <p:spPr>
          <a:xfrm>
            <a:off x="5099050" y="3521075"/>
            <a:ext cx="4470400" cy="3370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图片 24" descr="个人中心1_资料更改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2425045" y="2113915"/>
            <a:ext cx="8816340" cy="495998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个人中心1_资料更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1995" y="1832610"/>
            <a:ext cx="8933180" cy="5025390"/>
          </a:xfrm>
          <a:prstGeom prst="rect">
            <a:avLst/>
          </a:prstGeom>
        </p:spPr>
      </p:pic>
      <p:pic>
        <p:nvPicPr>
          <p:cNvPr id="26" name="图片 25" descr="个人中心2_点赞和收藏展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60" y="1957705"/>
            <a:ext cx="8908415" cy="4894580"/>
          </a:xfrm>
          <a:prstGeom prst="rect">
            <a:avLst/>
          </a:prstGeom>
        </p:spPr>
      </p:pic>
      <p:pic>
        <p:nvPicPr>
          <p:cNvPr id="27" name="图片 26" descr="个人中心3_账户设置"/>
          <p:cNvPicPr>
            <a:picLocks noChangeAspect="1"/>
          </p:cNvPicPr>
          <p:nvPr/>
        </p:nvPicPr>
        <p:blipFill>
          <a:blip r:embed="rId3"/>
          <a:srcRect b="14940"/>
          <a:stretch>
            <a:fillRect/>
          </a:stretch>
        </p:blipFill>
        <p:spPr>
          <a:xfrm>
            <a:off x="3286760" y="1957705"/>
            <a:ext cx="8924290" cy="4269740"/>
          </a:xfrm>
          <a:prstGeom prst="rect">
            <a:avLst/>
          </a:prstGeom>
        </p:spPr>
      </p:pic>
      <p:pic>
        <p:nvPicPr>
          <p:cNvPr id="17" name="图片 16" descr="发布新闻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780" y="7567295"/>
            <a:ext cx="7417435" cy="417322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-12479020" y="-11430"/>
            <a:ext cx="12202795" cy="6950075"/>
          </a:xfrm>
          <a:prstGeom prst="rect">
            <a:avLst/>
          </a:prstGeom>
          <a:gradFill>
            <a:gsLst>
              <a:gs pos="70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8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>
            <a:off x="-5549265" y="9364345"/>
            <a:ext cx="6351270" cy="46120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344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344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-6497955" y="-4269740"/>
            <a:ext cx="4630420" cy="4566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95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595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09625" y="294513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交互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5" name="图片 14" descr="logo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9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18208625" y="1712595"/>
            <a:ext cx="38544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举报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 descr="新闻详情7_1举报入口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89630" y="2111375"/>
            <a:ext cx="8519160" cy="4791710"/>
          </a:xfrm>
          <a:prstGeom prst="rect">
            <a:avLst/>
          </a:prstGeom>
        </p:spPr>
      </p:pic>
      <p:pic>
        <p:nvPicPr>
          <p:cNvPr id="12" name="图片 11" descr="新闻详情7_1举报入口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rcRect l="14773" t="25722" r="14893" b="46740"/>
          <a:stretch>
            <a:fillRect/>
          </a:stretch>
        </p:blipFill>
        <p:spPr>
          <a:xfrm>
            <a:off x="15733395" y="2125345"/>
            <a:ext cx="8402320" cy="1850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 descr="新闻详情7_2举报页面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23712" t="19099" r="22399" b="4591"/>
          <a:stretch>
            <a:fillRect/>
          </a:stretch>
        </p:blipFill>
        <p:spPr>
          <a:xfrm>
            <a:off x="17515205" y="3532505"/>
            <a:ext cx="4470400" cy="3370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/>
          <p:cNvSpPr txBox="1"/>
          <p:nvPr>
            <p:custDataLst>
              <p:tags r:id="rId16"/>
            </p:custDataLst>
          </p:nvPr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13" name="文本框 12"/>
          <p:cNvSpPr txBox="1"/>
          <p:nvPr>
            <p:custDataLst>
              <p:tags r:id="rId17"/>
            </p:custDataLst>
          </p:nvPr>
        </p:nvSpPr>
        <p:spPr>
          <a:xfrm>
            <a:off x="6096000" y="80962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1181735" y="9200515"/>
            <a:ext cx="5052695" cy="49403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20"/>
            </p:custDataLst>
          </p:nvPr>
        </p:nvSpPr>
        <p:spPr>
          <a:xfrm>
            <a:off x="6600825" y="727900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发布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新闻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文本框 23"/>
          <p:cNvSpPr txBox="1"/>
          <p:nvPr>
            <p:custDataLst>
              <p:tags r:id="rId21"/>
            </p:custDataLst>
          </p:nvPr>
        </p:nvSpPr>
        <p:spPr>
          <a:xfrm>
            <a:off x="6234430" y="145224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用户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发布新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7780" y="1807210"/>
            <a:ext cx="7417435" cy="417322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-12479020" y="-11430"/>
            <a:ext cx="12202795" cy="6950075"/>
          </a:xfrm>
          <a:prstGeom prst="rect">
            <a:avLst/>
          </a:prstGeom>
          <a:gradFill>
            <a:gsLst>
              <a:gs pos="70000">
                <a:schemeClr val="tx1">
                  <a:alpha val="10000"/>
                </a:schemeClr>
              </a:gs>
              <a:gs pos="0">
                <a:schemeClr val="tx1">
                  <a:lumMod val="25000"/>
                  <a:lumOff val="75000"/>
                </a:schemeClr>
              </a:gs>
              <a:gs pos="83000">
                <a:schemeClr val="tx1">
                  <a:lumMod val="85000"/>
                </a:schemeClr>
              </a:gs>
            </a:gsLst>
            <a:lin ang="10800000" scaled="1"/>
          </a:gra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 rot="5400000">
            <a:off x="-5549265" y="9364345"/>
            <a:ext cx="6351270" cy="46120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344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344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-6497955" y="-4269740"/>
            <a:ext cx="4630420" cy="4566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95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595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5" name="图片 14" descr="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 rot="16200000">
            <a:off x="-807720" y="-3832225"/>
            <a:ext cx="7654290" cy="15911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2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028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6096000" y="80962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/>
          <a:stretch>
            <a:fillRect/>
          </a:stretch>
        </p:blipFill>
        <p:spPr>
          <a:xfrm>
            <a:off x="1181735" y="1917700"/>
            <a:ext cx="5052695" cy="49403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600825" y="151892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发布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新闻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166745" y="7162800"/>
            <a:ext cx="9025255" cy="4619625"/>
          </a:xfrm>
          <a:prstGeom prst="rect">
            <a:avLst/>
          </a:prstGeom>
        </p:spPr>
      </p:pic>
      <p:pic>
        <p:nvPicPr>
          <p:cNvPr id="20" name="图片 19" descr="bjz_20231022_6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-459740" y="7029450"/>
            <a:ext cx="2286000" cy="2286000"/>
          </a:xfrm>
          <a:prstGeom prst="rect">
            <a:avLst/>
          </a:prstGeom>
        </p:spPr>
      </p:pic>
      <p:pic>
        <p:nvPicPr>
          <p:cNvPr id="21" name="图片 20" descr="yzb_20231022_6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284605" y="12576810"/>
            <a:ext cx="2400300" cy="2400300"/>
          </a:xfrm>
          <a:prstGeom prst="rect">
            <a:avLst/>
          </a:prstGeom>
        </p:spPr>
      </p:pic>
      <p:pic>
        <p:nvPicPr>
          <p:cNvPr id="22" name="图片 21" descr="wlb_20231022_9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284605" y="8605520"/>
            <a:ext cx="2355850" cy="2355850"/>
          </a:xfrm>
          <a:prstGeom prst="rect">
            <a:avLst/>
          </a:prstGeom>
        </p:spPr>
      </p:pic>
      <p:pic>
        <p:nvPicPr>
          <p:cNvPr id="23" name="图片 22" descr="qx_20231022_7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-536575" y="10717530"/>
            <a:ext cx="2362835" cy="2362835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-5549265" y="9364345"/>
            <a:ext cx="6351270" cy="46120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344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344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-6497955" y="-4269740"/>
            <a:ext cx="4630420" cy="4566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95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595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5" name="图片 14" descr="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096000" y="80962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1181735" y="6579235"/>
            <a:ext cx="5052695" cy="49403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6600825" y="1518920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端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66745" y="2228215"/>
            <a:ext cx="9025255" cy="4619625"/>
          </a:xfrm>
          <a:prstGeom prst="rect">
            <a:avLst/>
          </a:prstGeom>
        </p:spPr>
      </p:pic>
      <p:pic>
        <p:nvPicPr>
          <p:cNvPr id="18" name="图片 17" descr="bjz_20231022_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59740" y="1701800"/>
            <a:ext cx="2286000" cy="2286000"/>
          </a:xfrm>
          <a:prstGeom prst="rect">
            <a:avLst/>
          </a:prstGeom>
        </p:spPr>
      </p:pic>
      <p:pic>
        <p:nvPicPr>
          <p:cNvPr id="19" name="图片 18" descr="yzb_20231022_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4605" y="3987800"/>
            <a:ext cx="2400300" cy="2400300"/>
          </a:xfrm>
          <a:prstGeom prst="rect">
            <a:avLst/>
          </a:prstGeom>
        </p:spPr>
      </p:pic>
      <p:pic>
        <p:nvPicPr>
          <p:cNvPr id="20" name="图片 19" descr="wlb_20231022_9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1735" y="1631950"/>
            <a:ext cx="2355850" cy="2355850"/>
          </a:xfrm>
          <a:prstGeom prst="rect">
            <a:avLst/>
          </a:prstGeom>
        </p:spPr>
      </p:pic>
      <p:pic>
        <p:nvPicPr>
          <p:cNvPr id="21" name="图片 20" descr="qx_20231022_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36575" y="3987800"/>
            <a:ext cx="2362835" cy="2362835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6096000" y="-60896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无限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-5549265" y="9364345"/>
            <a:ext cx="6351270" cy="46120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344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344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pic>
        <p:nvPicPr>
          <p:cNvPr id="4" name="图片 3" descr="关于我们"/>
          <p:cNvPicPr>
            <a:picLocks noChangeAspect="1"/>
          </p:cNvPicPr>
          <p:nvPr/>
        </p:nvPicPr>
        <p:blipFill>
          <a:blip r:embed="rId1"/>
          <a:srcRect l="57" t="9566" r="1866" b="12987"/>
          <a:stretch>
            <a:fillRect/>
          </a:stretch>
        </p:blipFill>
        <p:spPr>
          <a:xfrm>
            <a:off x="-1424940" y="809625"/>
            <a:ext cx="13616940" cy="604837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-6497955" y="-4269740"/>
            <a:ext cx="4630420" cy="4566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95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595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323" t="10009" r="57618" b="10684"/>
          <a:stretch>
            <a:fillRect/>
          </a:stretch>
        </p:blipFill>
        <p:spPr>
          <a:xfrm>
            <a:off x="10745470" y="-11430"/>
            <a:ext cx="1355090" cy="1590675"/>
          </a:xfrm>
          <a:prstGeom prst="rect">
            <a:avLst/>
          </a:prstGeom>
        </p:spPr>
      </p:pic>
      <p:pic>
        <p:nvPicPr>
          <p:cNvPr id="15" name="图片 14" descr="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 rot="10800000">
            <a:off x="6695440" y="-32111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0" y="296545"/>
            <a:ext cx="27228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、新的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无限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5739765" y="-1226185"/>
            <a:ext cx="2005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、联系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联系我们1"/>
          <p:cNvPicPr>
            <a:picLocks noChangeAspect="1"/>
          </p:cNvPicPr>
          <p:nvPr/>
        </p:nvPicPr>
        <p:blipFill>
          <a:blip r:embed="rId1"/>
          <a:srcRect t="7741" r="2266"/>
          <a:stretch>
            <a:fillRect/>
          </a:stretch>
        </p:blipFill>
        <p:spPr>
          <a:xfrm>
            <a:off x="0" y="387350"/>
            <a:ext cx="12192000" cy="63271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rot="5400000">
            <a:off x="-5549265" y="9364345"/>
            <a:ext cx="6351270" cy="46120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344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344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pic>
        <p:nvPicPr>
          <p:cNvPr id="4" name="图片 3" descr="关于我们"/>
          <p:cNvPicPr>
            <a:picLocks noChangeAspect="1"/>
          </p:cNvPicPr>
          <p:nvPr/>
        </p:nvPicPr>
        <p:blipFill>
          <a:blip r:embed="rId2"/>
          <a:srcRect l="57" t="9566" r="1866" b="12987"/>
          <a:stretch>
            <a:fillRect/>
          </a:stretch>
        </p:blipFill>
        <p:spPr>
          <a:xfrm>
            <a:off x="-13823950" y="7040245"/>
            <a:ext cx="13616940" cy="604837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-6497955" y="-4269740"/>
            <a:ext cx="4630420" cy="4566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595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595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-207010" y="0"/>
            <a:ext cx="2628265" cy="2994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630045" y="1905000"/>
            <a:ext cx="2005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、联系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我们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图片 14" descr="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0" y="2755900"/>
            <a:ext cx="6739255" cy="15906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en-US" altLang="zh-CN" sz="8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Tha   ks</a:t>
            </a:r>
            <a:r>
              <a:rPr lang="zh-CN" altLang="en-US" sz="8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！</a:t>
            </a:r>
            <a:endParaRPr lang="zh-CN" altLang="en-US" sz="8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 rot="10800000">
            <a:off x="5787390" y="-32111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51985" y="4346575"/>
            <a:ext cx="6433820" cy="29686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7323" t="10009" r="7610" b="10684"/>
          <a:stretch>
            <a:fillRect/>
          </a:stretch>
        </p:blipFill>
        <p:spPr>
          <a:xfrm>
            <a:off x="4451985" y="2755900"/>
            <a:ext cx="3288030" cy="15906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814830" y="2633345"/>
            <a:ext cx="1243965" cy="1590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6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96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433820" y="4346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635" y="1677035"/>
            <a:ext cx="12191365" cy="5181600"/>
          </a:xfrm>
          <a:prstGeom prst="round2Diag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pic>
        <p:nvPicPr>
          <p:cNvPr id="43" name="图片 42" descr="成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689610"/>
            <a:ext cx="680085" cy="660400"/>
          </a:xfrm>
          <a:prstGeom prst="rect">
            <a:avLst/>
          </a:prstGeom>
        </p:spPr>
      </p:pic>
      <p:sp>
        <p:nvSpPr>
          <p:cNvPr id="45" name="单圆角矩形 44"/>
          <p:cNvSpPr/>
          <p:nvPr>
            <p:custDataLst>
              <p:tags r:id="rId4"/>
            </p:custDataLst>
          </p:nvPr>
        </p:nvSpPr>
        <p:spPr>
          <a:xfrm>
            <a:off x="670750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单圆角矩形 45"/>
          <p:cNvSpPr/>
          <p:nvPr>
            <p:custDataLst>
              <p:tags r:id="rId5"/>
            </p:custDataLst>
          </p:nvPr>
        </p:nvSpPr>
        <p:spPr>
          <a:xfrm>
            <a:off x="140906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单圆角矩形 46"/>
          <p:cNvSpPr/>
          <p:nvPr>
            <p:custDataLst>
              <p:tags r:id="rId6"/>
            </p:custDataLst>
          </p:nvPr>
        </p:nvSpPr>
        <p:spPr>
          <a:xfrm>
            <a:off x="670750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单圆角矩形 43"/>
          <p:cNvSpPr/>
          <p:nvPr/>
        </p:nvSpPr>
        <p:spPr>
          <a:xfrm>
            <a:off x="140906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 descr="bjz_20231022_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65" y="1496060"/>
            <a:ext cx="2410460" cy="2410460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8"/>
            </p:custDataLst>
          </p:nvPr>
        </p:nvSpPr>
        <p:spPr>
          <a:xfrm>
            <a:off x="293179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hast ist hier</a:t>
            </a:r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9"/>
            </p:custDataLst>
          </p:nvPr>
        </p:nvSpPr>
        <p:spPr>
          <a:xfrm>
            <a:off x="293179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白健</a:t>
            </a:r>
            <a:r>
              <a:rPr lang="zh-CN" altLang="en-US"/>
              <a:t>璋</a:t>
            </a:r>
            <a:endParaRPr lang="zh-CN" altLang="en-US"/>
          </a:p>
        </p:txBody>
      </p:sp>
      <p:pic>
        <p:nvPicPr>
          <p:cNvPr id="55" name="图片 54" descr="bjz_20231022_4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5653405" y="518795"/>
            <a:ext cx="7652385" cy="7652385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1419225" y="341820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组长</a:t>
            </a:r>
            <a:endParaRPr lang="zh-CN" altLang="en-US"/>
          </a:p>
        </p:txBody>
      </p:sp>
      <p:pic>
        <p:nvPicPr>
          <p:cNvPr id="57" name="图片 56" descr="wlb_20231022_9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2210" y="1368425"/>
            <a:ext cx="2548255" cy="2548255"/>
          </a:xfrm>
          <a:prstGeom prst="rect">
            <a:avLst/>
          </a:prstGeom>
        </p:spPr>
      </p:pic>
      <p:sp>
        <p:nvSpPr>
          <p:cNvPr id="58" name="文本框 57"/>
          <p:cNvSpPr txBox="1"/>
          <p:nvPr>
            <p:custDataLst>
              <p:tags r:id="rId13"/>
            </p:custDataLst>
          </p:nvPr>
        </p:nvSpPr>
        <p:spPr>
          <a:xfrm>
            <a:off x="845883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BOBO</a:t>
            </a:r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4"/>
            </p:custDataLst>
          </p:nvPr>
        </p:nvSpPr>
        <p:spPr>
          <a:xfrm>
            <a:off x="845883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王</a:t>
            </a:r>
            <a:r>
              <a:rPr lang="zh-CN" altLang="en-US"/>
              <a:t>立波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5"/>
            </p:custDataLst>
          </p:nvPr>
        </p:nvSpPr>
        <p:spPr>
          <a:xfrm>
            <a:off x="6767830" y="343725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16"/>
            </p:custDataLst>
          </p:nvPr>
        </p:nvSpPr>
        <p:spPr>
          <a:xfrm>
            <a:off x="1430655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7"/>
            </p:custDataLst>
          </p:nvPr>
        </p:nvSpPr>
        <p:spPr>
          <a:xfrm>
            <a:off x="6767830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8"/>
            </p:custDataLst>
          </p:nvPr>
        </p:nvSpPr>
        <p:spPr>
          <a:xfrm>
            <a:off x="293179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Snoopy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9"/>
            </p:custDataLst>
          </p:nvPr>
        </p:nvSpPr>
        <p:spPr>
          <a:xfrm>
            <a:off x="293179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卿</a:t>
            </a:r>
            <a:r>
              <a:rPr lang="zh-CN" altLang="en-US"/>
              <a:t>轩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20"/>
            </p:custDataLst>
          </p:nvPr>
        </p:nvSpPr>
        <p:spPr>
          <a:xfrm>
            <a:off x="845883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yang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21"/>
            </p:custDataLst>
          </p:nvPr>
        </p:nvSpPr>
        <p:spPr>
          <a:xfrm>
            <a:off x="845883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杨钟</a:t>
            </a:r>
            <a:r>
              <a:rPr lang="zh-CN" altLang="en-US"/>
              <a:t>宝</a:t>
            </a:r>
            <a:endParaRPr lang="zh-CN" altLang="en-US"/>
          </a:p>
        </p:txBody>
      </p:sp>
      <p:pic>
        <p:nvPicPr>
          <p:cNvPr id="4" name="图片 3" descr="qx_20231022_7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1375" y="3985895"/>
            <a:ext cx="2656840" cy="2656840"/>
          </a:xfrm>
          <a:prstGeom prst="rect">
            <a:avLst/>
          </a:prstGeom>
        </p:spPr>
      </p:pic>
      <p:pic>
        <p:nvPicPr>
          <p:cNvPr id="5" name="图片 4" descr="yzb_20231022_6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00775" y="4043045"/>
            <a:ext cx="2599690" cy="2599690"/>
          </a:xfrm>
          <a:prstGeom prst="rect">
            <a:avLst/>
          </a:prstGeom>
        </p:spPr>
      </p:pic>
      <p:pic>
        <p:nvPicPr>
          <p:cNvPr id="7" name="图片 6" descr="wlb_20231022_9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0132695" y="328295"/>
            <a:ext cx="7842885" cy="784288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433820" y="4346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635" y="1677035"/>
            <a:ext cx="12191365" cy="5181600"/>
          </a:xfrm>
          <a:prstGeom prst="round2Diag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pic>
        <p:nvPicPr>
          <p:cNvPr id="43" name="图片 42" descr="成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689610"/>
            <a:ext cx="680085" cy="660400"/>
          </a:xfrm>
          <a:prstGeom prst="rect">
            <a:avLst/>
          </a:prstGeom>
        </p:spPr>
      </p:pic>
      <p:sp>
        <p:nvSpPr>
          <p:cNvPr id="45" name="单圆角矩形 44"/>
          <p:cNvSpPr/>
          <p:nvPr>
            <p:custDataLst>
              <p:tags r:id="rId4"/>
            </p:custDataLst>
          </p:nvPr>
        </p:nvSpPr>
        <p:spPr>
          <a:xfrm>
            <a:off x="1409065" y="1798955"/>
            <a:ext cx="9039860" cy="4629785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单圆角矩形 45"/>
          <p:cNvSpPr/>
          <p:nvPr>
            <p:custDataLst>
              <p:tags r:id="rId5"/>
            </p:custDataLst>
          </p:nvPr>
        </p:nvSpPr>
        <p:spPr>
          <a:xfrm>
            <a:off x="140906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单圆角矩形 46"/>
          <p:cNvSpPr/>
          <p:nvPr>
            <p:custDataLst>
              <p:tags r:id="rId6"/>
            </p:custDataLst>
          </p:nvPr>
        </p:nvSpPr>
        <p:spPr>
          <a:xfrm>
            <a:off x="670750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单圆角矩形 6"/>
          <p:cNvSpPr/>
          <p:nvPr>
            <p:custDataLst>
              <p:tags r:id="rId7"/>
            </p:custDataLst>
          </p:nvPr>
        </p:nvSpPr>
        <p:spPr>
          <a:xfrm>
            <a:off x="140906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8"/>
            </p:custDataLst>
          </p:nvPr>
        </p:nvSpPr>
        <p:spPr>
          <a:xfrm>
            <a:off x="6162675" y="210185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BOBO</a:t>
            </a:r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9"/>
            </p:custDataLst>
          </p:nvPr>
        </p:nvSpPr>
        <p:spPr>
          <a:xfrm>
            <a:off x="6162675" y="258572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王</a:t>
            </a:r>
            <a:r>
              <a:rPr lang="zh-CN" altLang="en-US"/>
              <a:t>立波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0"/>
            </p:custDataLst>
          </p:nvPr>
        </p:nvSpPr>
        <p:spPr>
          <a:xfrm>
            <a:off x="7150100" y="2609850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3239770" y="3507740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工作内容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4209415" y="403288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数据库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搭建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>
            <a:off x="6414135" y="403288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构思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>
            <p:custDataLst>
              <p:tags r:id="rId14"/>
            </p:custDataLst>
          </p:nvPr>
        </p:nvSpPr>
        <p:spPr>
          <a:xfrm>
            <a:off x="4209415" y="500316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&gt;PPT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编写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6414135" y="500316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文档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编写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7" name="图片 56" descr="wlb_20231022_9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1786235" y="1350010"/>
            <a:ext cx="2548255" cy="2548255"/>
          </a:xfrm>
          <a:prstGeom prst="rect">
            <a:avLst/>
          </a:prstGeom>
        </p:spPr>
      </p:pic>
      <p:pic>
        <p:nvPicPr>
          <p:cNvPr id="4" name="图片 3" descr="wlb_20231022_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5095" y="423545"/>
            <a:ext cx="7842885" cy="7842885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433820" y="4346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635" y="1677035"/>
            <a:ext cx="12191365" cy="5181600"/>
          </a:xfrm>
          <a:prstGeom prst="round2Diag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pic>
        <p:nvPicPr>
          <p:cNvPr id="43" name="图片 42" descr="成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689610"/>
            <a:ext cx="680085" cy="660400"/>
          </a:xfrm>
          <a:prstGeom prst="rect">
            <a:avLst/>
          </a:prstGeom>
        </p:spPr>
      </p:pic>
      <p:sp>
        <p:nvSpPr>
          <p:cNvPr id="45" name="单圆角矩形 44"/>
          <p:cNvSpPr/>
          <p:nvPr>
            <p:custDataLst>
              <p:tags r:id="rId4"/>
            </p:custDataLst>
          </p:nvPr>
        </p:nvSpPr>
        <p:spPr>
          <a:xfrm>
            <a:off x="670750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单圆角矩形 45"/>
          <p:cNvSpPr/>
          <p:nvPr>
            <p:custDataLst>
              <p:tags r:id="rId5"/>
            </p:custDataLst>
          </p:nvPr>
        </p:nvSpPr>
        <p:spPr>
          <a:xfrm>
            <a:off x="140906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单圆角矩形 46"/>
          <p:cNvSpPr/>
          <p:nvPr>
            <p:custDataLst>
              <p:tags r:id="rId6"/>
            </p:custDataLst>
          </p:nvPr>
        </p:nvSpPr>
        <p:spPr>
          <a:xfrm>
            <a:off x="670750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单圆角矩形 43"/>
          <p:cNvSpPr/>
          <p:nvPr/>
        </p:nvSpPr>
        <p:spPr>
          <a:xfrm>
            <a:off x="140906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 descr="bjz_20231022_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565" y="1496060"/>
            <a:ext cx="2410460" cy="2410460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8"/>
            </p:custDataLst>
          </p:nvPr>
        </p:nvSpPr>
        <p:spPr>
          <a:xfrm>
            <a:off x="293179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hast ist hier</a:t>
            </a:r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9"/>
            </p:custDataLst>
          </p:nvPr>
        </p:nvSpPr>
        <p:spPr>
          <a:xfrm>
            <a:off x="293179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白健</a:t>
            </a:r>
            <a:r>
              <a:rPr lang="zh-CN" altLang="en-US"/>
              <a:t>璋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1419225" y="341820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组长</a:t>
            </a:r>
            <a:endParaRPr lang="zh-CN" altLang="en-US"/>
          </a:p>
        </p:txBody>
      </p:sp>
      <p:pic>
        <p:nvPicPr>
          <p:cNvPr id="57" name="图片 56" descr="wlb_20231022_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2210" y="1368425"/>
            <a:ext cx="2548255" cy="2548255"/>
          </a:xfrm>
          <a:prstGeom prst="rect">
            <a:avLst/>
          </a:prstGeom>
        </p:spPr>
      </p:pic>
      <p:sp>
        <p:nvSpPr>
          <p:cNvPr id="58" name="文本框 57"/>
          <p:cNvSpPr txBox="1"/>
          <p:nvPr>
            <p:custDataLst>
              <p:tags r:id="rId11"/>
            </p:custDataLst>
          </p:nvPr>
        </p:nvSpPr>
        <p:spPr>
          <a:xfrm>
            <a:off x="845883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BOBO</a:t>
            </a:r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2"/>
            </p:custDataLst>
          </p:nvPr>
        </p:nvSpPr>
        <p:spPr>
          <a:xfrm>
            <a:off x="845883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王</a:t>
            </a:r>
            <a:r>
              <a:rPr lang="zh-CN" altLang="en-US"/>
              <a:t>立波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3"/>
            </p:custDataLst>
          </p:nvPr>
        </p:nvSpPr>
        <p:spPr>
          <a:xfrm>
            <a:off x="6767830" y="343725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14"/>
            </p:custDataLst>
          </p:nvPr>
        </p:nvSpPr>
        <p:spPr>
          <a:xfrm>
            <a:off x="1430655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5"/>
            </p:custDataLst>
          </p:nvPr>
        </p:nvSpPr>
        <p:spPr>
          <a:xfrm>
            <a:off x="6767830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293179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Snoopy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7"/>
            </p:custDataLst>
          </p:nvPr>
        </p:nvSpPr>
        <p:spPr>
          <a:xfrm>
            <a:off x="293179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卿</a:t>
            </a:r>
            <a:r>
              <a:rPr lang="zh-CN" altLang="en-US"/>
              <a:t>轩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845883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yang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9"/>
            </p:custDataLst>
          </p:nvPr>
        </p:nvSpPr>
        <p:spPr>
          <a:xfrm>
            <a:off x="845883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杨钟</a:t>
            </a:r>
            <a:r>
              <a:rPr lang="zh-CN" altLang="en-US"/>
              <a:t>宝</a:t>
            </a:r>
            <a:endParaRPr lang="zh-CN" altLang="en-US"/>
          </a:p>
        </p:txBody>
      </p:sp>
      <p:pic>
        <p:nvPicPr>
          <p:cNvPr id="4" name="图片 3" descr="qx_20231022_7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1375" y="3985895"/>
            <a:ext cx="2656840" cy="2656840"/>
          </a:xfrm>
          <a:prstGeom prst="rect">
            <a:avLst/>
          </a:prstGeom>
        </p:spPr>
      </p:pic>
      <p:pic>
        <p:nvPicPr>
          <p:cNvPr id="5" name="图片 4" descr="yzb_20231022_6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00775" y="4043045"/>
            <a:ext cx="2599690" cy="2599690"/>
          </a:xfrm>
          <a:prstGeom prst="rect">
            <a:avLst/>
          </a:prstGeom>
        </p:spPr>
      </p:pic>
      <p:pic>
        <p:nvPicPr>
          <p:cNvPr id="7" name="图片 6" descr="wlb_20231022_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102215" y="423545"/>
            <a:ext cx="7842885" cy="7842885"/>
          </a:xfrm>
          <a:prstGeom prst="rect">
            <a:avLst/>
          </a:prstGeom>
        </p:spPr>
      </p:pic>
      <p:pic>
        <p:nvPicPr>
          <p:cNvPr id="8" name="图片 7" descr="qx_20231022_9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5248910" y="1007745"/>
            <a:ext cx="6858000" cy="685800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433820" y="4346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635" y="1677035"/>
            <a:ext cx="12191365" cy="5181600"/>
          </a:xfrm>
          <a:prstGeom prst="round2Diag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pic>
        <p:nvPicPr>
          <p:cNvPr id="43" name="图片 42" descr="成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689610"/>
            <a:ext cx="680085" cy="660400"/>
          </a:xfrm>
          <a:prstGeom prst="rect">
            <a:avLst/>
          </a:prstGeom>
        </p:spPr>
      </p:pic>
      <p:sp>
        <p:nvSpPr>
          <p:cNvPr id="45" name="单圆角矩形 44"/>
          <p:cNvSpPr/>
          <p:nvPr>
            <p:custDataLst>
              <p:tags r:id="rId4"/>
            </p:custDataLst>
          </p:nvPr>
        </p:nvSpPr>
        <p:spPr>
          <a:xfrm>
            <a:off x="670750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单圆角矩形 46"/>
          <p:cNvSpPr/>
          <p:nvPr>
            <p:custDataLst>
              <p:tags r:id="rId5"/>
            </p:custDataLst>
          </p:nvPr>
        </p:nvSpPr>
        <p:spPr>
          <a:xfrm>
            <a:off x="670750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单圆角矩形 43"/>
          <p:cNvSpPr/>
          <p:nvPr/>
        </p:nvSpPr>
        <p:spPr>
          <a:xfrm>
            <a:off x="140906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 descr="bjz_20231022_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65" y="1496060"/>
            <a:ext cx="2410460" cy="2410460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7"/>
            </p:custDataLst>
          </p:nvPr>
        </p:nvSpPr>
        <p:spPr>
          <a:xfrm>
            <a:off x="293179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hast ist hier</a:t>
            </a:r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8"/>
            </p:custDataLst>
          </p:nvPr>
        </p:nvSpPr>
        <p:spPr>
          <a:xfrm>
            <a:off x="293179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白健</a:t>
            </a:r>
            <a:r>
              <a:rPr lang="zh-CN" altLang="en-US"/>
              <a:t>璋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1419225" y="341820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组长</a:t>
            </a:r>
            <a:endParaRPr lang="zh-CN" altLang="en-US"/>
          </a:p>
        </p:txBody>
      </p:sp>
      <p:pic>
        <p:nvPicPr>
          <p:cNvPr id="57" name="图片 56" descr="wlb_20231022_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2210" y="1368425"/>
            <a:ext cx="2548255" cy="2548255"/>
          </a:xfrm>
          <a:prstGeom prst="rect">
            <a:avLst/>
          </a:prstGeom>
        </p:spPr>
      </p:pic>
      <p:sp>
        <p:nvSpPr>
          <p:cNvPr id="58" name="文本框 57"/>
          <p:cNvSpPr txBox="1"/>
          <p:nvPr>
            <p:custDataLst>
              <p:tags r:id="rId10"/>
            </p:custDataLst>
          </p:nvPr>
        </p:nvSpPr>
        <p:spPr>
          <a:xfrm>
            <a:off x="845883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BOBO</a:t>
            </a:r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1"/>
            </p:custDataLst>
          </p:nvPr>
        </p:nvSpPr>
        <p:spPr>
          <a:xfrm>
            <a:off x="845883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王</a:t>
            </a:r>
            <a:r>
              <a:rPr lang="zh-CN" altLang="en-US"/>
              <a:t>立波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2"/>
            </p:custDataLst>
          </p:nvPr>
        </p:nvSpPr>
        <p:spPr>
          <a:xfrm>
            <a:off x="6767830" y="343725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3"/>
            </p:custDataLst>
          </p:nvPr>
        </p:nvSpPr>
        <p:spPr>
          <a:xfrm>
            <a:off x="6767830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pic>
        <p:nvPicPr>
          <p:cNvPr id="5" name="图片 4" descr="yzb_20231022_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0775" y="4043045"/>
            <a:ext cx="2599690" cy="25996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845883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yang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6"/>
            </p:custDataLst>
          </p:nvPr>
        </p:nvSpPr>
        <p:spPr>
          <a:xfrm>
            <a:off x="845883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杨钟</a:t>
            </a:r>
            <a:r>
              <a:rPr lang="zh-CN" altLang="en-US"/>
              <a:t>宝</a:t>
            </a:r>
            <a:endParaRPr lang="zh-CN" altLang="en-US"/>
          </a:p>
        </p:txBody>
      </p:sp>
      <p:sp>
        <p:nvSpPr>
          <p:cNvPr id="46" name="单圆角矩形 45"/>
          <p:cNvSpPr/>
          <p:nvPr>
            <p:custDataLst>
              <p:tags r:id="rId17"/>
            </p:custDataLst>
          </p:nvPr>
        </p:nvSpPr>
        <p:spPr>
          <a:xfrm>
            <a:off x="1409065" y="1798955"/>
            <a:ext cx="9039225" cy="462915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8"/>
            </p:custDataLst>
          </p:nvPr>
        </p:nvSpPr>
        <p:spPr>
          <a:xfrm>
            <a:off x="3375025" y="220408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Snoopy</a:t>
            </a:r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19"/>
            </p:custDataLst>
          </p:nvPr>
        </p:nvSpPr>
        <p:spPr>
          <a:xfrm>
            <a:off x="4326890" y="272224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0"/>
            </p:custDataLst>
          </p:nvPr>
        </p:nvSpPr>
        <p:spPr>
          <a:xfrm>
            <a:off x="3375025" y="269811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卿</a:t>
            </a:r>
            <a:r>
              <a:rPr lang="zh-CN" altLang="en-US"/>
              <a:t>轩</a:t>
            </a:r>
            <a:endParaRPr lang="zh-CN" altLang="en-US"/>
          </a:p>
        </p:txBody>
      </p:sp>
      <p:pic>
        <p:nvPicPr>
          <p:cNvPr id="4" name="图片 3" descr="qx_20231022_7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124710" y="4043045"/>
            <a:ext cx="2656840" cy="2656840"/>
          </a:xfrm>
          <a:prstGeom prst="rect">
            <a:avLst/>
          </a:prstGeom>
        </p:spPr>
      </p:pic>
      <p:pic>
        <p:nvPicPr>
          <p:cNvPr id="8" name="图片 7" descr="qx_20231022_9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2106930" y="838835"/>
            <a:ext cx="6858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23"/>
            </p:custDataLst>
          </p:nvPr>
        </p:nvSpPr>
        <p:spPr>
          <a:xfrm>
            <a:off x="3239770" y="3507740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工作内容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>
            <p:custDataLst>
              <p:tags r:id="rId24"/>
            </p:custDataLst>
          </p:nvPr>
        </p:nvSpPr>
        <p:spPr>
          <a:xfrm>
            <a:off x="4209415" y="403288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构思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>
            <p:custDataLst>
              <p:tags r:id="rId25"/>
            </p:custDataLst>
          </p:nvPr>
        </p:nvSpPr>
        <p:spPr>
          <a:xfrm>
            <a:off x="6414135" y="403288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素材收集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>
            <p:custDataLst>
              <p:tags r:id="rId26"/>
            </p:custDataLst>
          </p:nvPr>
        </p:nvSpPr>
        <p:spPr>
          <a:xfrm>
            <a:off x="4209415" y="500316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软件测试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>
            <p:custDataLst>
              <p:tags r:id="rId27"/>
            </p:custDataLst>
          </p:nvPr>
        </p:nvSpPr>
        <p:spPr>
          <a:xfrm>
            <a:off x="6414135" y="500316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文档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编写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433820" y="4346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635" y="1677035"/>
            <a:ext cx="12191365" cy="5181600"/>
          </a:xfrm>
          <a:prstGeom prst="round2Diag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pic>
        <p:nvPicPr>
          <p:cNvPr id="43" name="图片 42" descr="成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689610"/>
            <a:ext cx="680085" cy="660400"/>
          </a:xfrm>
          <a:prstGeom prst="rect">
            <a:avLst/>
          </a:prstGeom>
        </p:spPr>
      </p:pic>
      <p:sp>
        <p:nvSpPr>
          <p:cNvPr id="45" name="单圆角矩形 44"/>
          <p:cNvSpPr/>
          <p:nvPr>
            <p:custDataLst>
              <p:tags r:id="rId4"/>
            </p:custDataLst>
          </p:nvPr>
        </p:nvSpPr>
        <p:spPr>
          <a:xfrm>
            <a:off x="670750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5"/>
            </p:custDataLst>
          </p:nvPr>
        </p:nvSpPr>
        <p:spPr>
          <a:xfrm>
            <a:off x="6767830" y="343725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pic>
        <p:nvPicPr>
          <p:cNvPr id="57" name="图片 56" descr="wlb_20231022_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2210" y="1368425"/>
            <a:ext cx="2548255" cy="2548255"/>
          </a:xfrm>
          <a:prstGeom prst="rect">
            <a:avLst/>
          </a:prstGeom>
        </p:spPr>
      </p:pic>
      <p:sp>
        <p:nvSpPr>
          <p:cNvPr id="46" name="单圆角矩形 45"/>
          <p:cNvSpPr/>
          <p:nvPr>
            <p:custDataLst>
              <p:tags r:id="rId7"/>
            </p:custDataLst>
          </p:nvPr>
        </p:nvSpPr>
        <p:spPr>
          <a:xfrm>
            <a:off x="140906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单圆角矩形 46"/>
          <p:cNvSpPr/>
          <p:nvPr>
            <p:custDataLst>
              <p:tags r:id="rId8"/>
            </p:custDataLst>
          </p:nvPr>
        </p:nvSpPr>
        <p:spPr>
          <a:xfrm>
            <a:off x="670750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单圆角矩形 43"/>
          <p:cNvSpPr/>
          <p:nvPr/>
        </p:nvSpPr>
        <p:spPr>
          <a:xfrm>
            <a:off x="140906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 descr="bjz_20231022_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565" y="1496060"/>
            <a:ext cx="2410460" cy="2410460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10"/>
            </p:custDataLst>
          </p:nvPr>
        </p:nvSpPr>
        <p:spPr>
          <a:xfrm>
            <a:off x="293179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hast ist hier</a:t>
            </a:r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11"/>
            </p:custDataLst>
          </p:nvPr>
        </p:nvSpPr>
        <p:spPr>
          <a:xfrm>
            <a:off x="293179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白健</a:t>
            </a:r>
            <a:r>
              <a:rPr lang="zh-CN" altLang="en-US"/>
              <a:t>璋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1419225" y="341820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组长</a:t>
            </a:r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12"/>
            </p:custDataLst>
          </p:nvPr>
        </p:nvSpPr>
        <p:spPr>
          <a:xfrm>
            <a:off x="845883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BOBO</a:t>
            </a:r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3"/>
            </p:custDataLst>
          </p:nvPr>
        </p:nvSpPr>
        <p:spPr>
          <a:xfrm>
            <a:off x="845883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王</a:t>
            </a:r>
            <a:r>
              <a:rPr lang="zh-CN" altLang="en-US"/>
              <a:t>立波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14"/>
            </p:custDataLst>
          </p:nvPr>
        </p:nvSpPr>
        <p:spPr>
          <a:xfrm>
            <a:off x="1430655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5"/>
            </p:custDataLst>
          </p:nvPr>
        </p:nvSpPr>
        <p:spPr>
          <a:xfrm>
            <a:off x="6767830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293179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Snoopy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7"/>
            </p:custDataLst>
          </p:nvPr>
        </p:nvSpPr>
        <p:spPr>
          <a:xfrm>
            <a:off x="293179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卿</a:t>
            </a:r>
            <a:r>
              <a:rPr lang="zh-CN" altLang="en-US"/>
              <a:t>轩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845883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yang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9"/>
            </p:custDataLst>
          </p:nvPr>
        </p:nvSpPr>
        <p:spPr>
          <a:xfrm>
            <a:off x="845883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杨钟</a:t>
            </a:r>
            <a:r>
              <a:rPr lang="zh-CN" altLang="en-US"/>
              <a:t>宝</a:t>
            </a:r>
            <a:endParaRPr lang="zh-CN" altLang="en-US"/>
          </a:p>
        </p:txBody>
      </p:sp>
      <p:pic>
        <p:nvPicPr>
          <p:cNvPr id="4" name="图片 3" descr="qx_20231022_7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1375" y="3985895"/>
            <a:ext cx="2656840" cy="2656840"/>
          </a:xfrm>
          <a:prstGeom prst="rect">
            <a:avLst/>
          </a:prstGeom>
        </p:spPr>
      </p:pic>
      <p:pic>
        <p:nvPicPr>
          <p:cNvPr id="5" name="图片 4" descr="yzb_20231022_6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00775" y="4043045"/>
            <a:ext cx="2599690" cy="2599690"/>
          </a:xfrm>
          <a:prstGeom prst="rect">
            <a:avLst/>
          </a:prstGeom>
        </p:spPr>
      </p:pic>
      <p:pic>
        <p:nvPicPr>
          <p:cNvPr id="8" name="图片 7" descr="qx_20231022_9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5248910" y="1007745"/>
            <a:ext cx="6858000" cy="6858000"/>
          </a:xfrm>
          <a:prstGeom prst="rect">
            <a:avLst/>
          </a:prstGeom>
        </p:spPr>
      </p:pic>
      <p:pic>
        <p:nvPicPr>
          <p:cNvPr id="9" name="图片 8" descr="yzb_20231022_9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95890" y="838835"/>
            <a:ext cx="6858000" cy="685800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-946785" y="-2817495"/>
            <a:ext cx="7654290" cy="13279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57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  <a:sym typeface="+mn-ea"/>
              </a:rPr>
              <a:t>N</a:t>
            </a:r>
            <a:endParaRPr lang="en-US" altLang="zh-CN" sz="857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433820" y="4346575"/>
            <a:ext cx="6433820" cy="25114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en-US" altLang="zh-CN" sz="199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effectLst/>
              </a:rPr>
              <a:t>news</a:t>
            </a:r>
            <a:endParaRPr lang="en-US" altLang="zh-CN" sz="19900" b="1">
              <a:ln w="15875"/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0"/>
              </a:gradFill>
              <a:effectLst/>
            </a:endParaRPr>
          </a:p>
        </p:txBody>
      </p:sp>
      <p:sp>
        <p:nvSpPr>
          <p:cNvPr id="48" name="对角圆角矩形 47"/>
          <p:cNvSpPr/>
          <p:nvPr/>
        </p:nvSpPr>
        <p:spPr>
          <a:xfrm>
            <a:off x="635" y="1677035"/>
            <a:ext cx="12191365" cy="5181600"/>
          </a:xfrm>
          <a:prstGeom prst="round2Diag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gradFill>
              <a:gsLst>
                <a:gs pos="50000">
                  <a:schemeClr val="accent1"/>
                </a:gs>
                <a:gs pos="0">
                  <a:schemeClr val="accent1">
                    <a:lumMod val="25000"/>
                    <a:lumOff val="75000"/>
                  </a:schemeClr>
                </a:gs>
                <a:gs pos="100000">
                  <a:schemeClr val="accent1">
                    <a:lumMod val="8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323" t="10009" r="7610" b="10684"/>
          <a:stretch>
            <a:fillRect/>
          </a:stretch>
        </p:blipFill>
        <p:spPr>
          <a:xfrm>
            <a:off x="10745470" y="0"/>
            <a:ext cx="3288030" cy="1590675"/>
          </a:xfrm>
          <a:prstGeom prst="rect">
            <a:avLst/>
          </a:prstGeom>
        </p:spPr>
      </p:pic>
      <p:pic>
        <p:nvPicPr>
          <p:cNvPr id="43" name="图片 42" descr="成员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" y="689610"/>
            <a:ext cx="680085" cy="660400"/>
          </a:xfrm>
          <a:prstGeom prst="rect">
            <a:avLst/>
          </a:prstGeom>
        </p:spPr>
      </p:pic>
      <p:sp>
        <p:nvSpPr>
          <p:cNvPr id="45" name="单圆角矩形 44"/>
          <p:cNvSpPr/>
          <p:nvPr>
            <p:custDataLst>
              <p:tags r:id="rId4"/>
            </p:custDataLst>
          </p:nvPr>
        </p:nvSpPr>
        <p:spPr>
          <a:xfrm>
            <a:off x="670750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单圆角矩形 45"/>
          <p:cNvSpPr/>
          <p:nvPr>
            <p:custDataLst>
              <p:tags r:id="rId5"/>
            </p:custDataLst>
          </p:nvPr>
        </p:nvSpPr>
        <p:spPr>
          <a:xfrm>
            <a:off x="1409065" y="443166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单圆角矩形 43"/>
          <p:cNvSpPr/>
          <p:nvPr/>
        </p:nvSpPr>
        <p:spPr>
          <a:xfrm>
            <a:off x="1409065" y="1798955"/>
            <a:ext cx="3741420" cy="1996440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 descr="bjz_20231022_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65" y="1496060"/>
            <a:ext cx="2410460" cy="2410460"/>
          </a:xfrm>
          <a:prstGeom prst="rect">
            <a:avLst/>
          </a:prstGeom>
        </p:spPr>
      </p:pic>
      <p:sp>
        <p:nvSpPr>
          <p:cNvPr id="51" name="文本框 50"/>
          <p:cNvSpPr txBox="1"/>
          <p:nvPr>
            <p:custDataLst>
              <p:tags r:id="rId7"/>
            </p:custDataLst>
          </p:nvPr>
        </p:nvSpPr>
        <p:spPr>
          <a:xfrm>
            <a:off x="293179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hast ist hier</a:t>
            </a:r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8"/>
            </p:custDataLst>
          </p:nvPr>
        </p:nvSpPr>
        <p:spPr>
          <a:xfrm>
            <a:off x="293179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白健</a:t>
            </a:r>
            <a:r>
              <a:rPr lang="zh-CN" altLang="en-US"/>
              <a:t>璋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1419225" y="341820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组长</a:t>
            </a:r>
            <a:endParaRPr lang="zh-CN" altLang="en-US"/>
          </a:p>
        </p:txBody>
      </p:sp>
      <p:pic>
        <p:nvPicPr>
          <p:cNvPr id="57" name="图片 56" descr="wlb_20231022_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2210" y="1368425"/>
            <a:ext cx="2548255" cy="2548255"/>
          </a:xfrm>
          <a:prstGeom prst="rect">
            <a:avLst/>
          </a:prstGeom>
        </p:spPr>
      </p:pic>
      <p:sp>
        <p:nvSpPr>
          <p:cNvPr id="58" name="文本框 57"/>
          <p:cNvSpPr txBox="1"/>
          <p:nvPr>
            <p:custDataLst>
              <p:tags r:id="rId10"/>
            </p:custDataLst>
          </p:nvPr>
        </p:nvSpPr>
        <p:spPr>
          <a:xfrm>
            <a:off x="8458835" y="2316480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BOBO</a:t>
            </a:r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11"/>
            </p:custDataLst>
          </p:nvPr>
        </p:nvSpPr>
        <p:spPr>
          <a:xfrm>
            <a:off x="8458835" y="2800350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王</a:t>
            </a:r>
            <a:r>
              <a:rPr lang="zh-CN" altLang="en-US"/>
              <a:t>立波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0" name="圆角矩形 59"/>
          <p:cNvSpPr/>
          <p:nvPr>
            <p:custDataLst>
              <p:tags r:id="rId12"/>
            </p:custDataLst>
          </p:nvPr>
        </p:nvSpPr>
        <p:spPr>
          <a:xfrm>
            <a:off x="6767830" y="343725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61" name="圆角矩形 60"/>
          <p:cNvSpPr/>
          <p:nvPr>
            <p:custDataLst>
              <p:tags r:id="rId13"/>
            </p:custDataLst>
          </p:nvPr>
        </p:nvSpPr>
        <p:spPr>
          <a:xfrm>
            <a:off x="1430655" y="606996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4"/>
            </p:custDataLst>
          </p:nvPr>
        </p:nvSpPr>
        <p:spPr>
          <a:xfrm>
            <a:off x="2931795" y="482536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Snoopy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15"/>
            </p:custDataLst>
          </p:nvPr>
        </p:nvSpPr>
        <p:spPr>
          <a:xfrm>
            <a:off x="2931795" y="531939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卿</a:t>
            </a:r>
            <a:r>
              <a:rPr lang="zh-CN" altLang="en-US"/>
              <a:t>轩</a:t>
            </a:r>
            <a:endParaRPr lang="zh-CN" altLang="en-US"/>
          </a:p>
        </p:txBody>
      </p:sp>
      <p:pic>
        <p:nvPicPr>
          <p:cNvPr id="4" name="图片 3" descr="qx_20231022_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1375" y="3985895"/>
            <a:ext cx="2656840" cy="2656840"/>
          </a:xfrm>
          <a:prstGeom prst="rect">
            <a:avLst/>
          </a:prstGeom>
        </p:spPr>
      </p:pic>
      <p:sp>
        <p:nvSpPr>
          <p:cNvPr id="47" name="单圆角矩形 46"/>
          <p:cNvSpPr/>
          <p:nvPr>
            <p:custDataLst>
              <p:tags r:id="rId17"/>
            </p:custDataLst>
          </p:nvPr>
        </p:nvSpPr>
        <p:spPr>
          <a:xfrm>
            <a:off x="1403985" y="1798320"/>
            <a:ext cx="9044940" cy="4629785"/>
          </a:xfrm>
          <a:prstGeom prst="snip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>
            <p:custDataLst>
              <p:tags r:id="rId18"/>
            </p:custDataLst>
          </p:nvPr>
        </p:nvSpPr>
        <p:spPr>
          <a:xfrm>
            <a:off x="7886700" y="2569845"/>
            <a:ext cx="1501140" cy="358140"/>
          </a:xfrm>
          <a:prstGeom prst="round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组员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6934835" y="2051685"/>
            <a:ext cx="245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yang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20"/>
            </p:custDataLst>
          </p:nvPr>
        </p:nvSpPr>
        <p:spPr>
          <a:xfrm>
            <a:off x="6934835" y="2545715"/>
            <a:ext cx="1376045" cy="382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杨钟</a:t>
            </a:r>
            <a:r>
              <a:rPr lang="zh-CN" altLang="en-US"/>
              <a:t>宝</a:t>
            </a:r>
            <a:endParaRPr lang="zh-CN" altLang="en-US"/>
          </a:p>
        </p:txBody>
      </p:sp>
      <p:pic>
        <p:nvPicPr>
          <p:cNvPr id="5" name="图片 4" descr="yzb_20231022_6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71630" y="4130040"/>
            <a:ext cx="2599690" cy="2599690"/>
          </a:xfrm>
          <a:prstGeom prst="rect">
            <a:avLst/>
          </a:prstGeom>
        </p:spPr>
      </p:pic>
      <p:pic>
        <p:nvPicPr>
          <p:cNvPr id="9" name="图片 8" descr="yzb_20231022_9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39635" y="838835"/>
            <a:ext cx="6858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3"/>
            </p:custDataLst>
          </p:nvPr>
        </p:nvSpPr>
        <p:spPr>
          <a:xfrm>
            <a:off x="3239770" y="3507740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工作内容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>
            <p:custDataLst>
              <p:tags r:id="rId24"/>
            </p:custDataLst>
          </p:nvPr>
        </p:nvSpPr>
        <p:spPr>
          <a:xfrm>
            <a:off x="4209415" y="403288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构思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>
            <p:custDataLst>
              <p:tags r:id="rId25"/>
            </p:custDataLst>
          </p:nvPr>
        </p:nvSpPr>
        <p:spPr>
          <a:xfrm>
            <a:off x="6414135" y="403288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代码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编写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>
            <p:custDataLst>
              <p:tags r:id="rId26"/>
            </p:custDataLst>
          </p:nvPr>
        </p:nvSpPr>
        <p:spPr>
          <a:xfrm>
            <a:off x="4209415" y="500316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文档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编写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>
            <p:custDataLst>
              <p:tags r:id="rId27"/>
            </p:custDataLst>
          </p:nvPr>
        </p:nvSpPr>
        <p:spPr>
          <a:xfrm>
            <a:off x="6414135" y="5003165"/>
            <a:ext cx="1910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软件测试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8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commondata" val="eyJoZGlkIjoiZGEzNDU3OWY2ZWNlNTJjMmE0YWQxMmM5YjNlY2UyMmEifQ==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2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1689</Words>
  <Application>WPS 演示</Application>
  <PresentationFormat>宽屏</PresentationFormat>
  <Paragraphs>675</Paragraphs>
  <Slides>37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Arial</vt:lpstr>
      <vt:lpstr>宋体</vt:lpstr>
      <vt:lpstr>Wingdings</vt:lpstr>
      <vt:lpstr>Wingdings</vt:lpstr>
      <vt:lpstr>华文中宋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BOBO王立波</cp:lastModifiedBy>
  <cp:revision>160</cp:revision>
  <dcterms:created xsi:type="dcterms:W3CDTF">2019-06-19T02:08:00Z</dcterms:created>
  <dcterms:modified xsi:type="dcterms:W3CDTF">2023-10-23T13:05:50Z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6F05F4DA6BAB4A6E927C09F71C38C2E8_13</vt:lpwstr>
  </property>
</Properties>
</file>